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4.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5.xml" ContentType="application/vnd.openxmlformats-officedocument.theme+xml"/>
  <Override PartName="/ppt/slideLayouts/slideLayout60.xml" ContentType="application/vnd.openxmlformats-officedocument.presentationml.slideLayout+xml"/>
  <Override PartName="/ppt/theme/theme6.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4"/>
    <p:sldMasterId id="2147483692" r:id="rId5"/>
    <p:sldMasterId id="2147483694" r:id="rId6"/>
    <p:sldMasterId id="2147483713" r:id="rId7"/>
    <p:sldMasterId id="2147483715" r:id="rId8"/>
    <p:sldMasterId id="2147483734" r:id="rId9"/>
    <p:sldMasterId id="2147483736" r:id="rId10"/>
    <p:sldMasterId id="2147483774" r:id="rId11"/>
  </p:sldMasterIdLst>
  <p:notesMasterIdLst>
    <p:notesMasterId r:id="rId29"/>
  </p:notesMasterIdLst>
  <p:sldIdLst>
    <p:sldId id="256" r:id="rId12"/>
    <p:sldId id="283" r:id="rId13"/>
    <p:sldId id="282" r:id="rId14"/>
    <p:sldId id="284" r:id="rId15"/>
    <p:sldId id="295" r:id="rId16"/>
    <p:sldId id="297" r:id="rId17"/>
    <p:sldId id="298" r:id="rId18"/>
    <p:sldId id="299" r:id="rId19"/>
    <p:sldId id="300" r:id="rId20"/>
    <p:sldId id="301" r:id="rId21"/>
    <p:sldId id="302" r:id="rId22"/>
    <p:sldId id="303" r:id="rId23"/>
    <p:sldId id="304" r:id="rId24"/>
    <p:sldId id="305" r:id="rId25"/>
    <p:sldId id="306" r:id="rId26"/>
    <p:sldId id="275" r:id="rId27"/>
    <p:sldId id="294" r:id="rId28"/>
  </p:sldIdLst>
  <p:sldSz cx="12192000" cy="6858000"/>
  <p:notesSz cx="6858000" cy="9144000"/>
  <p:embeddedFontLst>
    <p:embeddedFont>
      <p:font typeface="Helvetica" panose="020B0604020202020204" pitchFamily="34" charset="0"/>
      <p:regular r:id="rId30"/>
      <p:bold r:id="rId31"/>
      <p:italic r:id="rId32"/>
      <p:boldItalic r:id="rId33"/>
    </p:embeddedFont>
    <p:embeddedFont>
      <p:font typeface="Tahoma" panose="020B0604030504040204" pitchFamily="34" charset="0"/>
      <p:regular r:id="rId34"/>
      <p:bold r:id="rId35"/>
    </p:embeddedFont>
    <p:embeddedFont>
      <p:font typeface="Trebuchet MS" panose="020B0603020202020204" pitchFamily="34" charset="0"/>
      <p:regular r:id="rId36"/>
      <p:bold r:id="rId37"/>
      <p:italic r:id="rId38"/>
      <p:boldItalic r:id="rId39"/>
    </p:embeddedFont>
    <p:embeddedFont>
      <p:font typeface="Wingdings 3" panose="05040102010807070707" pitchFamily="18" charset="2"/>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41" roundtripDataSignature="AMtx7mhZ4xxTzL3d/7saKVOWLYiqxK7bF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CD46A3-9D25-460A-BBFB-7A3CFD71B460}" v="18" dt="2021-10-16T01:32:44.5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p:scale>
          <a:sx n="90" d="100"/>
          <a:sy n="90" d="100"/>
        </p:scale>
        <p:origin x="37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font" Target="fonts/font10.fntdata"/><Relationship Id="rId21" Type="http://schemas.openxmlformats.org/officeDocument/2006/relationships/slide" Target="slides/slide10.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font" Target="fonts/font7.fntdata"/><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font" Target="fonts/font4.fntdata"/><Relationship Id="rId38" Type="http://schemas.openxmlformats.org/officeDocument/2006/relationships/font" Target="fonts/font9.fntdata"/><Relationship Id="rId46" Type="http://schemas.microsoft.com/office/2015/10/relationships/revisionInfo" Target="revisionInfo.xml"/><Relationship Id="rId20" Type="http://schemas.openxmlformats.org/officeDocument/2006/relationships/slide" Target="slides/slide9.xml"/><Relationship Id="rId41" Type="http://customschemas.google.com/relationships/presentationmetadata" Target="metadata"/></Relationships>
</file>

<file path=ppt/media/image1.png>
</file>

<file path=ppt/media/image10.png>
</file>

<file path=ppt/media/image11.png>
</file>

<file path=ppt/media/image12.png>
</file>

<file path=ppt/media/image13.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7" name="Google Shape;18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Narration: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Clr>
                <a:schemeClr val="dk1"/>
              </a:buClr>
              <a:buSzPts val="1100"/>
              <a:buFont typeface="Arial"/>
              <a:buNone/>
            </a:pPr>
            <a:r>
              <a:rPr lang="en-US"/>
              <a:t>This poster presents Vortex, a reconfigurable and scalable RISC-V GPGPU accelerator.</a:t>
            </a:r>
            <a:endParaRPr/>
          </a:p>
          <a:p>
            <a:pPr marL="0" lvl="0" indent="0" algn="l" rtl="0">
              <a:lnSpc>
                <a:spcPct val="100000"/>
              </a:lnSpc>
              <a:spcBef>
                <a:spcPts val="0"/>
              </a:spcBef>
              <a:spcAft>
                <a:spcPts val="0"/>
              </a:spcAft>
              <a:buClr>
                <a:schemeClr val="dk1"/>
              </a:buClr>
              <a:buSzPts val="1100"/>
              <a:buFont typeface="Arial"/>
              <a:buNone/>
            </a:pPr>
            <a:r>
              <a:rPr lang="en-US">
                <a:solidFill>
                  <a:schemeClr val="accent1"/>
                </a:solidFill>
              </a:rPr>
              <a:t>Vortex’s main goal is to use RISC-V to utilize the advantages of SIMT execution model and provide a customizable design to facilitate architecture research. </a:t>
            </a:r>
            <a:endParaRPr/>
          </a:p>
          <a:p>
            <a:pPr marL="0" lvl="0" indent="0" algn="l" rtl="0">
              <a:lnSpc>
                <a:spcPct val="100000"/>
              </a:lnSpc>
              <a:spcBef>
                <a:spcPts val="0"/>
              </a:spcBef>
              <a:spcAft>
                <a:spcPts val="0"/>
              </a:spcAft>
              <a:buClr>
                <a:schemeClr val="dk1"/>
              </a:buClr>
              <a:buSzPts val="1100"/>
              <a:buFont typeface="Arial"/>
              <a:buNone/>
            </a:pPr>
            <a:r>
              <a:rPr lang="en-US">
                <a:solidFill>
                  <a:schemeClr val="accent1"/>
                </a:solidFill>
              </a:rPr>
              <a:t>In addition, we show that a minimal set of 5 instructions is enough to achieve a highly parallel execution model on RISC-V.</a:t>
            </a:r>
            <a:endParaRPr>
              <a:solidFill>
                <a:schemeClr val="accent1"/>
              </a:solidFill>
            </a:endParaRPr>
          </a:p>
          <a:p>
            <a:pPr marL="0" lvl="0" indent="0" algn="l" rtl="0">
              <a:lnSpc>
                <a:spcPct val="100000"/>
              </a:lnSpc>
              <a:spcBef>
                <a:spcPts val="0"/>
              </a:spcBef>
              <a:spcAft>
                <a:spcPts val="0"/>
              </a:spcAft>
              <a:buClr>
                <a:schemeClr val="dk1"/>
              </a:buClr>
              <a:buSzPts val="1100"/>
              <a:buFont typeface="Arial"/>
              <a:buNone/>
            </a:pPr>
            <a:r>
              <a:rPr lang="en-US"/>
              <a:t>Single Instruction Multiple Threads execution model, or SIMT, has the advantage of having a scalar based programming model, which makes it easier to program on.</a:t>
            </a:r>
            <a:endParaRPr/>
          </a:p>
          <a:p>
            <a:pPr marL="0" lvl="0" indent="0" algn="l" rtl="0">
              <a:lnSpc>
                <a:spcPct val="100000"/>
              </a:lnSpc>
              <a:spcBef>
                <a:spcPts val="0"/>
              </a:spcBef>
              <a:spcAft>
                <a:spcPts val="0"/>
              </a:spcAft>
              <a:buClr>
                <a:schemeClr val="dk1"/>
              </a:buClr>
              <a:buSzPts val="1100"/>
              <a:buFont typeface="Arial"/>
              <a:buNone/>
            </a:pPr>
            <a:r>
              <a:rPr lang="en-US"/>
              <a:t>Through POCL, an open-source framework to implement the compiler and runtime software for OpenCL, we were able to execute unmodified OpenCL kernels on Vortex. </a:t>
            </a:r>
            <a:endParaRPr/>
          </a:p>
          <a:p>
            <a:pPr marL="0" lvl="0" indent="0" algn="l" rtl="0">
              <a:lnSpc>
                <a:spcPct val="100000"/>
              </a:lnSpc>
              <a:spcBef>
                <a:spcPts val="0"/>
              </a:spcBef>
              <a:spcAft>
                <a:spcPts val="0"/>
              </a:spcAft>
              <a:buClr>
                <a:schemeClr val="dk1"/>
              </a:buClr>
              <a:buSzPts val="1100"/>
              <a:buFont typeface="Arial"/>
              <a:buNone/>
            </a:pPr>
            <a:r>
              <a:rPr lang="en-US"/>
              <a:t>We achieved that by linking POCL with Vortex's runtime kernel, which provides warp and thread creation, warp barriers, and control divergence.</a:t>
            </a:r>
            <a:endParaRPr/>
          </a:p>
          <a:p>
            <a:pPr marL="0" lvl="0" indent="0" algn="l" rtl="0">
              <a:lnSpc>
                <a:spcPct val="100000"/>
              </a:lnSpc>
              <a:spcBef>
                <a:spcPts val="0"/>
              </a:spcBef>
              <a:spcAft>
                <a:spcPts val="0"/>
              </a:spcAft>
              <a:buSzPts val="1100"/>
              <a:buNone/>
            </a:pPr>
            <a:endParaRPr/>
          </a:p>
          <a:p>
            <a:pPr marL="0" lvl="0" indent="0" algn="l" rtl="0">
              <a:spcBef>
                <a:spcPts val="0"/>
              </a:spcBef>
              <a:spcAft>
                <a:spcPts val="0"/>
              </a:spcAft>
              <a:buClr>
                <a:schemeClr val="dk1"/>
              </a:buClr>
              <a:buSzPts val="1100"/>
              <a:buFont typeface="Arial"/>
              <a:buNone/>
            </a:pPr>
            <a:r>
              <a:rPr lang="en-US"/>
              <a:t>Vortex microarchitecture has two main configuration methods to scale for various application domains: increasing the number of parallel work-items and configuring the cache system. Each one of these methods has its own unique trade-offs, both in terms of performance for different applications and hardware and energy cost. The first method is to increase the parallel work-items in the design by either increasing the number of threads per warp, number of warps per core, number of cores per clusters, and the number of clusters. The second method is by configuring the cache system. Our L1, shared memory, L2, and L3 are all based on the same high-throughput banked design that supports a snoop protocol and prefetching.</a:t>
            </a:r>
            <a:endParaRPr sz="850">
              <a:solidFill>
                <a:srgbClr val="FECEA0"/>
              </a:solidFill>
              <a:highlight>
                <a:srgbClr val="1D1D1D"/>
              </a:highlight>
              <a:latin typeface="Arial"/>
              <a:ea typeface="Arial"/>
              <a:cs typeface="Arial"/>
              <a:sym typeface="Arial"/>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Clr>
                <a:schemeClr val="dk1"/>
              </a:buClr>
              <a:buSzPts val="1100"/>
              <a:buFont typeface="Arial"/>
              <a:buNone/>
            </a:pPr>
            <a:r>
              <a:rPr lang="en-US"/>
              <a:t>We have evaluated our design both 15 nm educational library and Arria 10 Intel FPGA on a subset of Rhodina benchmarks and were able to achieve frequencies of 300 MHz and 192 MHz respectively. </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US"/>
              <a:t>In addition, we were able to fit a 2 cluster 8 core configuration with a total of 256 work units on Arria 10 Intel FPGA. </a:t>
            </a:r>
            <a:endParaRPr/>
          </a:p>
          <a:p>
            <a:pPr marL="0" lvl="0" indent="0" algn="l" rtl="0">
              <a:lnSpc>
                <a:spcPct val="100000"/>
              </a:lnSpc>
              <a:spcBef>
                <a:spcPts val="0"/>
              </a:spcBef>
              <a:spcAft>
                <a:spcPts val="0"/>
              </a:spcAft>
              <a:buClr>
                <a:schemeClr val="dk1"/>
              </a:buClr>
              <a:buSzPts val="1100"/>
              <a:buFont typeface="Arial"/>
              <a:buNone/>
            </a:pPr>
            <a:r>
              <a:rPr lang="en-US"/>
              <a:t>We also used the OPAE open-source accelerator API to be able to execute OpenCL kernels on the FPGA.</a:t>
            </a:r>
            <a:endParaRPr sz="850">
              <a:solidFill>
                <a:srgbClr val="FECEA0"/>
              </a:solidFill>
              <a:highlight>
                <a:srgbClr val="1D1D1D"/>
              </a:highlight>
              <a:latin typeface="Arial"/>
              <a:ea typeface="Arial"/>
              <a:cs typeface="Arial"/>
              <a:sym typeface="Arial"/>
            </a:endParaRPr>
          </a:p>
          <a:p>
            <a:pPr marL="0" lvl="0" indent="0" algn="l" rtl="0">
              <a:lnSpc>
                <a:spcPct val="100000"/>
              </a:lnSpc>
              <a:spcBef>
                <a:spcPts val="0"/>
              </a:spcBef>
              <a:spcAft>
                <a:spcPts val="0"/>
              </a:spcAft>
              <a:buSzPts val="1100"/>
              <a:buNone/>
            </a:pPr>
            <a:r>
              <a:rPr lang="en-US"/>
              <a:t> </a:t>
            </a:r>
            <a:endParaRPr sz="850">
              <a:solidFill>
                <a:srgbClr val="FECEA0"/>
              </a:solidFill>
              <a:highlight>
                <a:srgbClr val="1D1D1D"/>
              </a:highlight>
              <a:latin typeface="Arial"/>
              <a:ea typeface="Arial"/>
              <a:cs typeface="Arial"/>
              <a:sym typeface="Arial"/>
            </a:endParaRPr>
          </a:p>
          <a:p>
            <a:pPr marL="0" lvl="0" indent="0" algn="l" rtl="0">
              <a:lnSpc>
                <a:spcPct val="115000"/>
              </a:lnSpc>
              <a:spcBef>
                <a:spcPts val="0"/>
              </a:spcBef>
              <a:spcAft>
                <a:spcPts val="0"/>
              </a:spcAft>
              <a:buSzPts val="1100"/>
              <a:buNone/>
            </a:pPr>
            <a:endParaRPr sz="900">
              <a:latin typeface="Arial"/>
              <a:ea typeface="Arial"/>
              <a:cs typeface="Arial"/>
              <a:sym typeface="Arial"/>
            </a:endParaRPr>
          </a:p>
          <a:p>
            <a:pPr marL="0" lvl="0" indent="0" algn="l" rtl="0">
              <a:lnSpc>
                <a:spcPct val="115000"/>
              </a:lnSpc>
              <a:spcBef>
                <a:spcPts val="0"/>
              </a:spcBef>
              <a:spcAft>
                <a:spcPts val="0"/>
              </a:spcAft>
              <a:buSzPts val="1100"/>
              <a:buNone/>
            </a:pPr>
            <a:endParaRPr sz="900">
              <a:latin typeface="Arial"/>
              <a:ea typeface="Arial"/>
              <a:cs typeface="Arial"/>
              <a:sym typeface="Arial"/>
            </a:endParaRPr>
          </a:p>
        </p:txBody>
      </p:sp>
      <p:sp>
        <p:nvSpPr>
          <p:cNvPr id="188" name="Google Shape;18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rPr>
              <a:t>1</a:t>
            </a:fld>
            <a:endParaRPr>
              <a:solidFill>
                <a:srgbClr val="000000"/>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a:t>
            </a:fld>
            <a:endParaRPr/>
          </a:p>
        </p:txBody>
      </p:sp>
    </p:spTree>
    <p:extLst>
      <p:ext uri="{BB962C8B-B14F-4D97-AF65-F5344CB8AC3E}">
        <p14:creationId xmlns:p14="http://schemas.microsoft.com/office/powerpoint/2010/main" val="20358792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a:t>
            </a:fld>
            <a:endParaRPr/>
          </a:p>
        </p:txBody>
      </p:sp>
    </p:spTree>
    <p:extLst>
      <p:ext uri="{BB962C8B-B14F-4D97-AF65-F5344CB8AC3E}">
        <p14:creationId xmlns:p14="http://schemas.microsoft.com/office/powerpoint/2010/main" val="12570012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Tree>
    <p:extLst>
      <p:ext uri="{BB962C8B-B14F-4D97-AF65-F5344CB8AC3E}">
        <p14:creationId xmlns:p14="http://schemas.microsoft.com/office/powerpoint/2010/main" val="1603549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13</a:t>
            </a:fld>
            <a:endParaRPr/>
          </a:p>
        </p:txBody>
      </p:sp>
    </p:spTree>
    <p:extLst>
      <p:ext uri="{BB962C8B-B14F-4D97-AF65-F5344CB8AC3E}">
        <p14:creationId xmlns:p14="http://schemas.microsoft.com/office/powerpoint/2010/main" val="734911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Tree>
    <p:extLst>
      <p:ext uri="{BB962C8B-B14F-4D97-AF65-F5344CB8AC3E}">
        <p14:creationId xmlns:p14="http://schemas.microsoft.com/office/powerpoint/2010/main" val="601123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a:extLst>
            <a:ext uri="{FF2B5EF4-FFF2-40B4-BE49-F238E27FC236}">
              <a16:creationId xmlns:a16="http://schemas.microsoft.com/office/drawing/2014/main" id="{A0DF9E78-B91D-2BB3-C46A-5316933DEE0F}"/>
            </a:ext>
          </a:extLst>
        </p:cNvPr>
        <p:cNvGrpSpPr/>
        <p:nvPr/>
      </p:nvGrpSpPr>
      <p:grpSpPr>
        <a:xfrm>
          <a:off x="0" y="0"/>
          <a:ext cx="0" cy="0"/>
          <a:chOff x="0" y="0"/>
          <a:chExt cx="0" cy="0"/>
        </a:xfrm>
      </p:grpSpPr>
      <p:sp>
        <p:nvSpPr>
          <p:cNvPr id="272" name="Google Shape;272;p9:notes">
            <a:extLst>
              <a:ext uri="{FF2B5EF4-FFF2-40B4-BE49-F238E27FC236}">
                <a16:creationId xmlns:a16="http://schemas.microsoft.com/office/drawing/2014/main" id="{A0BD37F9-70B5-9EA8-259D-2E21AE005B1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a:extLst>
              <a:ext uri="{FF2B5EF4-FFF2-40B4-BE49-F238E27FC236}">
                <a16:creationId xmlns:a16="http://schemas.microsoft.com/office/drawing/2014/main" id="{A5A2717F-C291-2B10-64CB-919518A1C0F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a:extLst>
              <a:ext uri="{FF2B5EF4-FFF2-40B4-BE49-F238E27FC236}">
                <a16:creationId xmlns:a16="http://schemas.microsoft.com/office/drawing/2014/main" id="{E0D1A821-B7E2-FEF8-ED14-E255E2BB21F4}"/>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spTree>
    <p:extLst>
      <p:ext uri="{BB962C8B-B14F-4D97-AF65-F5344CB8AC3E}">
        <p14:creationId xmlns:p14="http://schemas.microsoft.com/office/powerpoint/2010/main" val="3568048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a:t>
            </a:fld>
            <a:endParaRPr/>
          </a:p>
        </p:txBody>
      </p:sp>
    </p:spTree>
    <p:extLst>
      <p:ext uri="{BB962C8B-B14F-4D97-AF65-F5344CB8AC3E}">
        <p14:creationId xmlns:p14="http://schemas.microsoft.com/office/powerpoint/2010/main" val="328819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2" name="Google Shape;25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Tree>
    <p:extLst>
      <p:ext uri="{BB962C8B-B14F-4D97-AF65-F5344CB8AC3E}">
        <p14:creationId xmlns:p14="http://schemas.microsoft.com/office/powerpoint/2010/main" val="2630436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 name="Google Shape;203;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4" name="Google Shape;204;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extLst>
      <p:ext uri="{BB962C8B-B14F-4D97-AF65-F5344CB8AC3E}">
        <p14:creationId xmlns:p14="http://schemas.microsoft.com/office/powerpoint/2010/main" val="4061379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2" name="Google Shape;25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Tree>
    <p:extLst>
      <p:ext uri="{BB962C8B-B14F-4D97-AF65-F5344CB8AC3E}">
        <p14:creationId xmlns:p14="http://schemas.microsoft.com/office/powerpoint/2010/main" val="807839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extLst>
      <p:ext uri="{BB962C8B-B14F-4D97-AF65-F5344CB8AC3E}">
        <p14:creationId xmlns:p14="http://schemas.microsoft.com/office/powerpoint/2010/main" val="319130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a:t>
            </a:fld>
            <a:endParaRPr/>
          </a:p>
        </p:txBody>
      </p:sp>
    </p:spTree>
    <p:extLst>
      <p:ext uri="{BB962C8B-B14F-4D97-AF65-F5344CB8AC3E}">
        <p14:creationId xmlns:p14="http://schemas.microsoft.com/office/powerpoint/2010/main" val="40672163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extLst>
      <p:ext uri="{BB962C8B-B14F-4D97-AF65-F5344CB8AC3E}">
        <p14:creationId xmlns:p14="http://schemas.microsoft.com/office/powerpoint/2010/main" val="3974430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a:t>
            </a:fld>
            <a:endParaRPr/>
          </a:p>
        </p:txBody>
      </p:sp>
    </p:spTree>
    <p:extLst>
      <p:ext uri="{BB962C8B-B14F-4D97-AF65-F5344CB8AC3E}">
        <p14:creationId xmlns:p14="http://schemas.microsoft.com/office/powerpoint/2010/main" val="13204008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extLst>
      <p:ext uri="{BB962C8B-B14F-4D97-AF65-F5344CB8AC3E}">
        <p14:creationId xmlns:p14="http://schemas.microsoft.com/office/powerpoint/2010/main" val="21106102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5" name="Background">
            <a:extLst>
              <a:ext uri="{FF2B5EF4-FFF2-40B4-BE49-F238E27FC236}">
                <a16:creationId xmlns:a16="http://schemas.microsoft.com/office/drawing/2014/main" id="{4C1E4286-FD2F-814C-A4E5-B50094C0B6DB}"/>
              </a:ext>
            </a:extLst>
          </p:cNvPr>
          <p:cNvSpPr>
            <a:spLocks noChangeAspect="1"/>
          </p:cNvSpPr>
          <p:nvPr/>
        </p:nvSpPr>
        <p:spPr>
          <a:xfrm>
            <a:off x="0" y="1"/>
            <a:ext cx="12192000" cy="68685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5" name="Header rule">
            <a:extLst>
              <a:ext uri="{FF2B5EF4-FFF2-40B4-BE49-F238E27FC236}">
                <a16:creationId xmlns:a16="http://schemas.microsoft.com/office/drawing/2014/main" id="{9D6D4E19-3FBE-DF40-B8C1-98D35A8D9F51}"/>
              </a:ext>
            </a:extLst>
          </p:cNvPr>
          <p:cNvSpPr/>
          <p:nvPr/>
        </p:nvSpPr>
        <p:spPr>
          <a:xfrm>
            <a:off x="853440" y="402336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7" name="Header rule">
            <a:extLst>
              <a:ext uri="{FF2B5EF4-FFF2-40B4-BE49-F238E27FC236}">
                <a16:creationId xmlns:a16="http://schemas.microsoft.com/office/drawing/2014/main" id="{09B1960F-507A-E84C-8B64-1891B754A975}"/>
              </a:ext>
            </a:extLst>
          </p:cNvPr>
          <p:cNvSpPr/>
          <p:nvPr/>
        </p:nvSpPr>
        <p:spPr>
          <a:xfrm>
            <a:off x="853440" y="243840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pic>
        <p:nvPicPr>
          <p:cNvPr id="3" name="logo lockup" hidden="1">
            <a:extLst>
              <a:ext uri="{FF2B5EF4-FFF2-40B4-BE49-F238E27FC236}">
                <a16:creationId xmlns:a16="http://schemas.microsoft.com/office/drawing/2014/main" id="{A0682890-AF0C-4247-AD31-1CB6F62F7850}"/>
              </a:ext>
            </a:extLst>
          </p:cNvPr>
          <p:cNvPicPr>
            <a:picLocks noChangeAspect="1"/>
          </p:cNvPicPr>
          <p:nvPr/>
        </p:nvPicPr>
        <p:blipFill>
          <a:blip r:embed="rId2"/>
          <a:stretch>
            <a:fillRect/>
          </a:stretch>
        </p:blipFill>
        <p:spPr>
          <a:xfrm>
            <a:off x="853440" y="631500"/>
            <a:ext cx="4572000" cy="508000"/>
          </a:xfrm>
          <a:prstGeom prst="rect">
            <a:avLst/>
          </a:prstGeom>
        </p:spPr>
      </p:pic>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12" name="TextBox 11" hidden="1">
            <a:extLst>
              <a:ext uri="{FF2B5EF4-FFF2-40B4-BE49-F238E27FC236}">
                <a16:creationId xmlns:a16="http://schemas.microsoft.com/office/drawing/2014/main" id="{992A067E-6CB9-C14C-9A18-33F98E6EF3A7}"/>
              </a:ext>
            </a:extLst>
          </p:cNvPr>
          <p:cNvSpPr txBox="1"/>
          <p:nvPr/>
        </p:nvSpPr>
        <p:spPr>
          <a:xfrm>
            <a:off x="865632" y="633984"/>
            <a:ext cx="1066800" cy="499872"/>
          </a:xfrm>
          <a:prstGeom prst="rect">
            <a:avLst/>
          </a:prstGeom>
          <a:solidFill>
            <a:srgbClr val="FF00FF"/>
          </a:solidFill>
          <a:ln w="6350">
            <a:noFill/>
          </a:ln>
        </p:spPr>
        <p:txBody>
          <a:bodyPr wrap="square" lIns="24384" tIns="12192" rIns="24384" bIns="0" rtlCol="0" anchor="ctr" anchorCtr="1">
            <a:normAutofit fontScale="92500" lnSpcReduction="20000"/>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1067" dirty="0">
                <a:solidFill>
                  <a:schemeClr val="bg1"/>
                </a:solidFill>
              </a:rPr>
              <a:t>Resize the UCLA logo to match the size &amp; position of this box</a:t>
            </a:r>
          </a:p>
        </p:txBody>
      </p:sp>
      <p:sp>
        <p:nvSpPr>
          <p:cNvPr id="2" name="TextBox 1">
            <a:extLst>
              <a:ext uri="{FF2B5EF4-FFF2-40B4-BE49-F238E27FC236}">
                <a16:creationId xmlns:a16="http://schemas.microsoft.com/office/drawing/2014/main" id="{E2AB141D-50D8-B545-AC99-DA856384CC54}"/>
              </a:ext>
            </a:extLst>
          </p:cNvPr>
          <p:cNvSpPr txBox="1"/>
          <p:nvPr/>
        </p:nvSpPr>
        <p:spPr>
          <a:xfrm>
            <a:off x="8793019" y="406400"/>
            <a:ext cx="1902691" cy="379656"/>
          </a:xfrm>
          <a:prstGeom prst="rect">
            <a:avLst/>
          </a:prstGeom>
          <a:noFill/>
        </p:spPr>
        <p:txBody>
          <a:bodyPr wrap="square" rtlCol="0">
            <a:spAutoFit/>
          </a:bodyPr>
          <a:lstStyle/>
          <a:p>
            <a:endParaRPr lang="en-US" sz="1867" dirty="0"/>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
        <p:nvSpPr>
          <p:cNvPr id="19" name="TextBox 18" hidden="1">
            <a:extLst>
              <a:ext uri="{FF2B5EF4-FFF2-40B4-BE49-F238E27FC236}">
                <a16:creationId xmlns:a16="http://schemas.microsoft.com/office/drawing/2014/main" id="{DAEABCCE-008D-444A-9E36-5D3414A07090}"/>
              </a:ext>
            </a:extLst>
          </p:cNvPr>
          <p:cNvSpPr txBox="1"/>
          <p:nvPr/>
        </p:nvSpPr>
        <p:spPr>
          <a:xfrm>
            <a:off x="865632" y="633984"/>
            <a:ext cx="1066800" cy="499872"/>
          </a:xfrm>
          <a:prstGeom prst="rect">
            <a:avLst/>
          </a:prstGeom>
          <a:solidFill>
            <a:srgbClr val="FF00FF"/>
          </a:solidFill>
          <a:ln w="6350">
            <a:noFill/>
          </a:ln>
        </p:spPr>
        <p:txBody>
          <a:bodyPr wrap="square" lIns="24384" tIns="12192" rIns="24384" bIns="0" rtlCol="0" anchor="ctr" anchorCtr="1">
            <a:normAutofit fontScale="92500" lnSpcReduction="20000"/>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1067" dirty="0">
                <a:solidFill>
                  <a:schemeClr val="bg1"/>
                </a:solidFill>
              </a:rPr>
              <a:t>Resize the UCLA logo to match the size &amp; position of this box</a:t>
            </a:r>
          </a:p>
        </p:txBody>
      </p:sp>
      <p:sp>
        <p:nvSpPr>
          <p:cNvPr id="20" name="TextBox 19">
            <a:extLst>
              <a:ext uri="{FF2B5EF4-FFF2-40B4-BE49-F238E27FC236}">
                <a16:creationId xmlns:a16="http://schemas.microsoft.com/office/drawing/2014/main" id="{7B98486D-C649-D848-B5F6-E86CD5336334}"/>
              </a:ext>
            </a:extLst>
          </p:cNvPr>
          <p:cNvSpPr txBox="1"/>
          <p:nvPr/>
        </p:nvSpPr>
        <p:spPr>
          <a:xfrm>
            <a:off x="8793019" y="406400"/>
            <a:ext cx="1902691" cy="379656"/>
          </a:xfrm>
          <a:prstGeom prst="rect">
            <a:avLst/>
          </a:prstGeom>
          <a:noFill/>
        </p:spPr>
        <p:txBody>
          <a:bodyPr wrap="square" rtlCol="0">
            <a:spAutoFit/>
          </a:bodyPr>
          <a:lstStyle/>
          <a:p>
            <a:endParaRPr lang="en-US" sz="1867" dirty="0"/>
          </a:p>
        </p:txBody>
      </p:sp>
    </p:spTree>
    <p:extLst>
      <p:ext uri="{BB962C8B-B14F-4D97-AF65-F5344CB8AC3E}">
        <p14:creationId xmlns:p14="http://schemas.microsoft.com/office/powerpoint/2010/main" val="3959784480"/>
      </p:ext>
    </p:extLst>
  </p:cSld>
  <p:clrMapOvr>
    <a:masterClrMapping/>
  </p:clrMapOvr>
  <p:hf hdr="0" ftr="0" dt="0"/>
  <p:extLst>
    <p:ext uri="{DCECCB84-F9BA-43D5-87BE-67443E8EF086}">
      <p15:sldGuideLst xmlns:p15="http://schemas.microsoft.com/office/powerpoint/2012/main">
        <p15:guide id="5" orient="horz" pos="300">
          <p15:clr>
            <a:srgbClr val="FBAE40"/>
          </p15:clr>
        </p15:guide>
        <p15:guide id="6" orient="horz" pos="540">
          <p15:clr>
            <a:srgbClr val="FBAE40"/>
          </p15:clr>
        </p15:guide>
        <p15:guide id="7" pos="40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mall header w/two captioned images caption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a:xfrm>
            <a:off x="11582400" y="6339840"/>
            <a:ext cx="609600" cy="422744"/>
          </a:xfrm>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 name="Rectangle 1">
            <a:extLst>
              <a:ext uri="{FF2B5EF4-FFF2-40B4-BE49-F238E27FC236}">
                <a16:creationId xmlns:a16="http://schemas.microsoft.com/office/drawing/2014/main" id="{3735DA87-8D0D-5646-9263-BA8534F57B0F}"/>
              </a:ext>
            </a:extLst>
          </p:cNvPr>
          <p:cNvSpPr/>
          <p:nvPr/>
        </p:nvSpPr>
        <p:spPr>
          <a:xfrm>
            <a:off x="0" y="0"/>
            <a:ext cx="12192000" cy="1558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20" name="Title 1">
            <a:extLst>
              <a:ext uri="{FF2B5EF4-FFF2-40B4-BE49-F238E27FC236}">
                <a16:creationId xmlns:a16="http://schemas.microsoft.com/office/drawing/2014/main" id="{CD6FC555-1AA9-E647-94A1-A53C5C1DD7CF}"/>
              </a:ext>
            </a:extLst>
          </p:cNvPr>
          <p:cNvSpPr txBox="1">
            <a:spLocks/>
          </p:cNvSpPr>
          <p:nvPr/>
        </p:nvSpPr>
        <p:spPr>
          <a:xfrm>
            <a:off x="853439" y="487680"/>
            <a:ext cx="10363200" cy="365760"/>
          </a:xfrm>
          <a:prstGeom prst="rect">
            <a:avLst/>
          </a:prstGeom>
        </p:spPr>
        <p:txBody>
          <a:bodyPr vert="horz" wrap="none" lIns="0" tIns="0" rIns="0" bIns="0" rtlCol="0" anchor="t" anchorCtr="0">
            <a:noAutofit/>
          </a:bodyPr>
          <a:lstStyle>
            <a:lvl1pPr algn="l" defTabSz="685800" rtl="0" eaLnBrk="1" latinLnBrk="0" hangingPunct="1">
              <a:lnSpc>
                <a:spcPct val="90000"/>
              </a:lnSpc>
              <a:spcBef>
                <a:spcPct val="0"/>
              </a:spcBef>
              <a:buNone/>
              <a:defRPr sz="2800" b="1" i="0" kern="1200" baseline="0">
                <a:solidFill>
                  <a:srgbClr val="58595B"/>
                </a:solidFill>
                <a:latin typeface="Helvetica" pitchFamily="2" charset="0"/>
                <a:ea typeface="+mj-ea"/>
                <a:cs typeface="+mj-cs"/>
              </a:defRPr>
            </a:lvl1pPr>
          </a:lstStyle>
          <a:p>
            <a:r>
              <a:rPr lang="en-US" sz="2400" dirty="0"/>
              <a:t>Small Header w/two captioned images</a:t>
            </a:r>
          </a:p>
        </p:txBody>
      </p:sp>
      <p:sp>
        <p:nvSpPr>
          <p:cNvPr id="6" name="Header rule">
            <a:extLst>
              <a:ext uri="{FF2B5EF4-FFF2-40B4-BE49-F238E27FC236}">
                <a16:creationId xmlns:a16="http://schemas.microsoft.com/office/drawing/2014/main" id="{A64E2F76-6F70-6E41-8E67-76251B3CBB36}"/>
              </a:ext>
            </a:extLst>
          </p:cNvPr>
          <p:cNvSpPr/>
          <p:nvPr/>
        </p:nvSpPr>
        <p:spPr>
          <a:xfrm>
            <a:off x="853440" y="898199"/>
            <a:ext cx="10363200" cy="48768"/>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9" name="Text Placeholder 8">
            <a:extLst>
              <a:ext uri="{FF2B5EF4-FFF2-40B4-BE49-F238E27FC236}">
                <a16:creationId xmlns:a16="http://schemas.microsoft.com/office/drawing/2014/main" id="{8D21123F-3052-7448-8323-EBC781A2C598}"/>
              </a:ext>
            </a:extLst>
          </p:cNvPr>
          <p:cNvSpPr>
            <a:spLocks noGrp="1"/>
          </p:cNvSpPr>
          <p:nvPr>
            <p:ph type="body" sz="quarter" idx="24" hasCustomPrompt="1"/>
          </p:nvPr>
        </p:nvSpPr>
        <p:spPr>
          <a:xfrm>
            <a:off x="853267" y="5486401"/>
            <a:ext cx="4998719" cy="178852"/>
          </a:xfrm>
          <a:prstGeom prst="rect">
            <a:avLst/>
          </a:prstGeom>
        </p:spPr>
        <p:txBody>
          <a:bodyPr wrap="square" anchor="t" anchorCtr="0">
            <a:spAutoFit/>
          </a:bodyPr>
          <a:lstStyle>
            <a:lvl1pPr marL="0" indent="0">
              <a:lnSpc>
                <a:spcPts val="1467"/>
              </a:lnSpc>
              <a:buNone/>
              <a:defRPr sz="1067">
                <a:latin typeface="+mn-lt"/>
              </a:defRPr>
            </a:lvl1pPr>
            <a:lvl2pPr>
              <a:defRPr sz="1067">
                <a:latin typeface="+mn-lt"/>
              </a:defRPr>
            </a:lvl2pPr>
            <a:lvl3pPr>
              <a:defRPr sz="1067">
                <a:latin typeface="+mn-lt"/>
              </a:defRPr>
            </a:lvl3pPr>
            <a:lvl4pPr>
              <a:defRPr sz="1067">
                <a:latin typeface="+mn-lt"/>
              </a:defRPr>
            </a:lvl4pPr>
            <a:lvl5pPr>
              <a:defRPr sz="1067">
                <a:latin typeface="+mn-lt"/>
              </a:defRPr>
            </a:lvl5pPr>
          </a:lstStyle>
          <a:p>
            <a:pPr lvl="0"/>
            <a:r>
              <a:rPr lang="en-US" dirty="0"/>
              <a:t>Caption goes here, one line recommended, two lines max. lorem ipsum</a:t>
            </a:r>
          </a:p>
        </p:txBody>
      </p:sp>
      <p:sp>
        <p:nvSpPr>
          <p:cNvPr id="11" name="Rectangle 10">
            <a:extLst>
              <a:ext uri="{FF2B5EF4-FFF2-40B4-BE49-F238E27FC236}">
                <a16:creationId xmlns:a16="http://schemas.microsoft.com/office/drawing/2014/main" id="{15ECEDA9-F4E9-D546-AADD-9E9431B373F9}"/>
              </a:ext>
            </a:extLst>
          </p:cNvPr>
          <p:cNvSpPr/>
          <p:nvPr/>
        </p:nvSpPr>
        <p:spPr>
          <a:xfrm>
            <a:off x="0" y="0"/>
            <a:ext cx="12192000" cy="1558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Title 1">
            <a:extLst>
              <a:ext uri="{FF2B5EF4-FFF2-40B4-BE49-F238E27FC236}">
                <a16:creationId xmlns:a16="http://schemas.microsoft.com/office/drawing/2014/main" id="{30B111C0-E62E-C246-80CF-91DB63D57A70}"/>
              </a:ext>
            </a:extLst>
          </p:cNvPr>
          <p:cNvSpPr txBox="1">
            <a:spLocks/>
          </p:cNvSpPr>
          <p:nvPr/>
        </p:nvSpPr>
        <p:spPr>
          <a:xfrm>
            <a:off x="853439" y="487680"/>
            <a:ext cx="10363200" cy="365760"/>
          </a:xfrm>
          <a:prstGeom prst="rect">
            <a:avLst/>
          </a:prstGeom>
        </p:spPr>
        <p:txBody>
          <a:bodyPr vert="horz" wrap="none" lIns="0" tIns="0" rIns="0" bIns="0" rtlCol="0" anchor="t" anchorCtr="0">
            <a:noAutofit/>
          </a:bodyPr>
          <a:lstStyle>
            <a:lvl1pPr algn="l" defTabSz="685800" rtl="0" eaLnBrk="1" latinLnBrk="0" hangingPunct="1">
              <a:lnSpc>
                <a:spcPct val="90000"/>
              </a:lnSpc>
              <a:spcBef>
                <a:spcPct val="0"/>
              </a:spcBef>
              <a:buNone/>
              <a:defRPr sz="2800" b="1" i="0" kern="1200" baseline="0">
                <a:solidFill>
                  <a:srgbClr val="58595B"/>
                </a:solidFill>
                <a:latin typeface="Helvetica" pitchFamily="2" charset="0"/>
                <a:ea typeface="+mj-ea"/>
                <a:cs typeface="+mj-cs"/>
              </a:defRPr>
            </a:lvl1pPr>
          </a:lstStyle>
          <a:p>
            <a:r>
              <a:rPr lang="en-US" sz="2400" dirty="0"/>
              <a:t>Small Header w/two captioned images</a:t>
            </a:r>
          </a:p>
        </p:txBody>
      </p:sp>
      <p:sp>
        <p:nvSpPr>
          <p:cNvPr id="13" name="Header rule">
            <a:extLst>
              <a:ext uri="{FF2B5EF4-FFF2-40B4-BE49-F238E27FC236}">
                <a16:creationId xmlns:a16="http://schemas.microsoft.com/office/drawing/2014/main" id="{89329647-72E2-B74F-AFC5-F88F766072F0}"/>
              </a:ext>
            </a:extLst>
          </p:cNvPr>
          <p:cNvSpPr/>
          <p:nvPr/>
        </p:nvSpPr>
        <p:spPr>
          <a:xfrm>
            <a:off x="853440" y="898199"/>
            <a:ext cx="10363200" cy="48768"/>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10" name="Picture Placeholder 2">
            <a:extLst>
              <a:ext uri="{FF2B5EF4-FFF2-40B4-BE49-F238E27FC236}">
                <a16:creationId xmlns:a16="http://schemas.microsoft.com/office/drawing/2014/main" id="{3B0E2BCC-7E9A-8848-B8C5-2789C328FDF4}"/>
              </a:ext>
            </a:extLst>
          </p:cNvPr>
          <p:cNvSpPr>
            <a:spLocks noGrp="1"/>
          </p:cNvSpPr>
          <p:nvPr>
            <p:ph type="pic" sz="quarter" idx="23"/>
          </p:nvPr>
        </p:nvSpPr>
        <p:spPr>
          <a:xfrm>
            <a:off x="853269" y="1385303"/>
            <a:ext cx="4998719" cy="4023360"/>
          </a:xfrm>
          <a:prstGeom prst="rect">
            <a:avLst/>
          </a:prstGeom>
          <a:solidFill>
            <a:srgbClr val="DBE7F5"/>
          </a:solidFill>
        </p:spPr>
        <p:txBody>
          <a:bodyPr wrap="none" tIns="182880" anchor="t" anchorCtr="1">
            <a:noAutofit/>
          </a:bodyPr>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6" name="Text Placeholder 8">
            <a:extLst>
              <a:ext uri="{FF2B5EF4-FFF2-40B4-BE49-F238E27FC236}">
                <a16:creationId xmlns:a16="http://schemas.microsoft.com/office/drawing/2014/main" id="{B9DA235E-5166-4A4E-85BC-FDE49E99E6E3}"/>
              </a:ext>
            </a:extLst>
          </p:cNvPr>
          <p:cNvSpPr>
            <a:spLocks noGrp="1"/>
          </p:cNvSpPr>
          <p:nvPr>
            <p:ph type="body" sz="quarter" idx="25" hasCustomPrompt="1"/>
          </p:nvPr>
        </p:nvSpPr>
        <p:spPr>
          <a:xfrm>
            <a:off x="6217919" y="5486401"/>
            <a:ext cx="4998719" cy="178852"/>
          </a:xfrm>
          <a:prstGeom prst="rect">
            <a:avLst/>
          </a:prstGeom>
        </p:spPr>
        <p:txBody>
          <a:bodyPr wrap="square" anchor="t" anchorCtr="0">
            <a:spAutoFit/>
          </a:bodyPr>
          <a:lstStyle>
            <a:lvl1pPr marL="0" indent="0">
              <a:lnSpc>
                <a:spcPts val="1467"/>
              </a:lnSpc>
              <a:buNone/>
              <a:defRPr sz="1067">
                <a:latin typeface="+mn-lt"/>
              </a:defRPr>
            </a:lvl1pPr>
            <a:lvl2pPr>
              <a:defRPr sz="1067">
                <a:latin typeface="+mn-lt"/>
              </a:defRPr>
            </a:lvl2pPr>
            <a:lvl3pPr>
              <a:defRPr sz="1067">
                <a:latin typeface="+mn-lt"/>
              </a:defRPr>
            </a:lvl3pPr>
            <a:lvl4pPr>
              <a:defRPr sz="1067">
                <a:latin typeface="+mn-lt"/>
              </a:defRPr>
            </a:lvl4pPr>
            <a:lvl5pPr>
              <a:defRPr sz="1067">
                <a:latin typeface="+mn-lt"/>
              </a:defRPr>
            </a:lvl5pPr>
          </a:lstStyle>
          <a:p>
            <a:pPr lvl="0"/>
            <a:r>
              <a:rPr lang="en-US" dirty="0"/>
              <a:t>Caption goes here, one line recommended, two lines max. lorem ipsum</a:t>
            </a:r>
          </a:p>
        </p:txBody>
      </p:sp>
      <p:sp>
        <p:nvSpPr>
          <p:cNvPr id="17" name="Picture Placeholder 2">
            <a:extLst>
              <a:ext uri="{FF2B5EF4-FFF2-40B4-BE49-F238E27FC236}">
                <a16:creationId xmlns:a16="http://schemas.microsoft.com/office/drawing/2014/main" id="{2298A9C0-48AD-FD43-A59A-12E1524D052B}"/>
              </a:ext>
            </a:extLst>
          </p:cNvPr>
          <p:cNvSpPr>
            <a:spLocks noGrp="1"/>
          </p:cNvSpPr>
          <p:nvPr>
            <p:ph type="pic" sz="quarter" idx="26"/>
          </p:nvPr>
        </p:nvSpPr>
        <p:spPr>
          <a:xfrm>
            <a:off x="6217921" y="1385303"/>
            <a:ext cx="4998719" cy="4023360"/>
          </a:xfrm>
          <a:prstGeom prst="rect">
            <a:avLst/>
          </a:prstGeom>
          <a:solidFill>
            <a:srgbClr val="DBE7F5"/>
          </a:solidFill>
        </p:spPr>
        <p:txBody>
          <a:bodyPr wrap="none" tIns="182880" anchor="t" anchorCtr="1">
            <a:noAutofit/>
          </a:bodyPr>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Tree>
    <p:extLst>
      <p:ext uri="{BB962C8B-B14F-4D97-AF65-F5344CB8AC3E}">
        <p14:creationId xmlns:p14="http://schemas.microsoft.com/office/powerpoint/2010/main" val="3535479035"/>
      </p:ext>
    </p:extLst>
  </p:cSld>
  <p:clrMapOvr>
    <a:masterClrMapping/>
  </p:clrMapOvr>
  <p:hf hdr="0" ftr="0" dt="0"/>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er w/three image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1230412" y="1584960"/>
            <a:ext cx="2537553" cy="258597"/>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6" name="Text Placeholder 19">
            <a:extLst>
              <a:ext uri="{FF2B5EF4-FFF2-40B4-BE49-F238E27FC236}">
                <a16:creationId xmlns:a16="http://schemas.microsoft.com/office/drawing/2014/main" id="{D690DD6C-A294-D34A-8F02-8254600AA0CF}"/>
              </a:ext>
            </a:extLst>
          </p:cNvPr>
          <p:cNvSpPr>
            <a:spLocks noGrp="1"/>
          </p:cNvSpPr>
          <p:nvPr>
            <p:ph type="body" sz="quarter" idx="24" hasCustomPrompt="1"/>
          </p:nvPr>
        </p:nvSpPr>
        <p:spPr>
          <a:xfrm>
            <a:off x="7924800" y="4389121"/>
            <a:ext cx="3291840" cy="1219052"/>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17" name="Picture Placeholder 2">
            <a:extLst>
              <a:ext uri="{FF2B5EF4-FFF2-40B4-BE49-F238E27FC236}">
                <a16:creationId xmlns:a16="http://schemas.microsoft.com/office/drawing/2014/main" id="{4893D48C-9A05-6D48-AEBE-B035AC90CB7B}"/>
              </a:ext>
            </a:extLst>
          </p:cNvPr>
          <p:cNvSpPr>
            <a:spLocks noGrp="1"/>
          </p:cNvSpPr>
          <p:nvPr>
            <p:ph type="pic" sz="quarter" idx="25"/>
          </p:nvPr>
        </p:nvSpPr>
        <p:spPr>
          <a:xfrm>
            <a:off x="7924800" y="1584960"/>
            <a:ext cx="329184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8" name="Text Placeholder 19">
            <a:extLst>
              <a:ext uri="{FF2B5EF4-FFF2-40B4-BE49-F238E27FC236}">
                <a16:creationId xmlns:a16="http://schemas.microsoft.com/office/drawing/2014/main" id="{8415C831-E177-844F-9712-8A40A7EF2C79}"/>
              </a:ext>
            </a:extLst>
          </p:cNvPr>
          <p:cNvSpPr>
            <a:spLocks noGrp="1"/>
          </p:cNvSpPr>
          <p:nvPr>
            <p:ph type="body" sz="quarter" idx="26" hasCustomPrompt="1"/>
          </p:nvPr>
        </p:nvSpPr>
        <p:spPr>
          <a:xfrm>
            <a:off x="4389120" y="4389121"/>
            <a:ext cx="3291840" cy="1219052"/>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19" name="Picture Placeholder 2">
            <a:extLst>
              <a:ext uri="{FF2B5EF4-FFF2-40B4-BE49-F238E27FC236}">
                <a16:creationId xmlns:a16="http://schemas.microsoft.com/office/drawing/2014/main" id="{2A52D487-6A99-CB44-ADDA-84E2583B5DE2}"/>
              </a:ext>
            </a:extLst>
          </p:cNvPr>
          <p:cNvSpPr>
            <a:spLocks noGrp="1"/>
          </p:cNvSpPr>
          <p:nvPr>
            <p:ph type="pic" sz="quarter" idx="27"/>
          </p:nvPr>
        </p:nvSpPr>
        <p:spPr>
          <a:xfrm>
            <a:off x="4389035" y="1584960"/>
            <a:ext cx="329184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2" name="Text Placeholder 19">
            <a:extLst>
              <a:ext uri="{FF2B5EF4-FFF2-40B4-BE49-F238E27FC236}">
                <a16:creationId xmlns:a16="http://schemas.microsoft.com/office/drawing/2014/main" id="{1F4621DD-0EC3-7B40-9C5B-544E9945AB7E}"/>
              </a:ext>
            </a:extLst>
          </p:cNvPr>
          <p:cNvSpPr>
            <a:spLocks noGrp="1"/>
          </p:cNvSpPr>
          <p:nvPr>
            <p:ph type="body" sz="quarter" idx="28" hasCustomPrompt="1"/>
          </p:nvPr>
        </p:nvSpPr>
        <p:spPr>
          <a:xfrm>
            <a:off x="853440" y="4389121"/>
            <a:ext cx="3291840" cy="1219052"/>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2" name="Title 1">
            <a:extLst>
              <a:ext uri="{FF2B5EF4-FFF2-40B4-BE49-F238E27FC236}">
                <a16:creationId xmlns:a16="http://schemas.microsoft.com/office/drawing/2014/main" id="{83A7ADB9-B0E1-624C-B3FB-2E094D93977F}"/>
              </a:ext>
            </a:extLst>
          </p:cNvPr>
          <p:cNvSpPr>
            <a:spLocks noGrp="1"/>
          </p:cNvSpPr>
          <p:nvPr>
            <p:ph type="title" hasCustomPrompt="1"/>
          </p:nvPr>
        </p:nvSpPr>
        <p:spPr/>
        <p:txBody>
          <a:bodyPr/>
          <a:lstStyle/>
          <a:p>
            <a:r>
              <a:rPr lang="en-US" dirty="0"/>
              <a:t>Header w/three images</a:t>
            </a:r>
          </a:p>
        </p:txBody>
      </p:sp>
    </p:spTree>
    <p:extLst>
      <p:ext uri="{BB962C8B-B14F-4D97-AF65-F5344CB8AC3E}">
        <p14:creationId xmlns:p14="http://schemas.microsoft.com/office/powerpoint/2010/main" val="1002952708"/>
      </p:ext>
    </p:extLst>
  </p:cSld>
  <p:clrMapOvr>
    <a:masterClrMapping/>
  </p:clrMapOvr>
  <p:hf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er/wide image">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853440" y="4876801"/>
            <a:ext cx="10363200" cy="701859"/>
          </a:xfrm>
          <a:prstGeom prst="rect">
            <a:avLst/>
          </a:prstGeom>
        </p:spPr>
        <p:txBody>
          <a:bodyPr lIns="0" tIns="18288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a:t>
            </a: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853440" y="1584960"/>
            <a:ext cx="1036320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786BA509-2CC8-C04F-8CC6-05C0F1AD7FCC}"/>
              </a:ext>
            </a:extLst>
          </p:cNvPr>
          <p:cNvSpPr>
            <a:spLocks noGrp="1"/>
          </p:cNvSpPr>
          <p:nvPr>
            <p:ph type="title" hasCustomPrompt="1"/>
          </p:nvPr>
        </p:nvSpPr>
        <p:spPr/>
        <p:txBody>
          <a:bodyPr/>
          <a:lstStyle/>
          <a:p>
            <a:r>
              <a:rPr lang="en-US" dirty="0"/>
              <a:t>Header w/wide image</a:t>
            </a:r>
          </a:p>
        </p:txBody>
      </p:sp>
    </p:spTree>
    <p:extLst>
      <p:ext uri="{BB962C8B-B14F-4D97-AF65-F5344CB8AC3E}">
        <p14:creationId xmlns:p14="http://schemas.microsoft.com/office/powerpoint/2010/main" val="12679140"/>
      </p:ext>
    </p:extLst>
  </p:cSld>
  <p:clrMapOvr>
    <a:masterClrMapping/>
  </p:clrMapOvr>
  <p:hf hdr="0" ftr="0" dt="0"/>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Header w/video">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2438400" y="1584960"/>
            <a:ext cx="731520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786BA509-2CC8-C04F-8CC6-05C0F1AD7FCC}"/>
              </a:ext>
            </a:extLst>
          </p:cNvPr>
          <p:cNvSpPr>
            <a:spLocks noGrp="1"/>
          </p:cNvSpPr>
          <p:nvPr>
            <p:ph type="title" hasCustomPrompt="1"/>
          </p:nvPr>
        </p:nvSpPr>
        <p:spPr/>
        <p:txBody>
          <a:bodyPr/>
          <a:lstStyle/>
          <a:p>
            <a:r>
              <a:rPr lang="en-US" dirty="0"/>
              <a:t>Header w/video</a:t>
            </a:r>
          </a:p>
        </p:txBody>
      </p:sp>
    </p:spTree>
    <p:extLst>
      <p:ext uri="{BB962C8B-B14F-4D97-AF65-F5344CB8AC3E}">
        <p14:creationId xmlns:p14="http://schemas.microsoft.com/office/powerpoint/2010/main" val="2690920502"/>
      </p:ext>
    </p:extLst>
  </p:cSld>
  <p:clrMapOvr>
    <a:masterClrMapping/>
  </p:clrMapOvr>
  <p:hf hdr="0" ftr="0" dt="0"/>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er w/video and copy">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7559040" y="2072641"/>
            <a:ext cx="3657600" cy="1292983"/>
          </a:xfrm>
          <a:prstGeom prst="rect">
            <a:avLst/>
          </a:prstGeom>
        </p:spPr>
        <p:txBody>
          <a:bodyPr lIns="365760" r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7559040" y="1584960"/>
            <a:ext cx="3657600" cy="287259"/>
          </a:xfrm>
          <a:prstGeom prst="rect">
            <a:avLst/>
          </a:prstGeom>
        </p:spPr>
        <p:txBody>
          <a:bodyPr lIns="365760" rIns="0"/>
          <a:lstStyle>
            <a:lvl1pPr marL="0" indent="0">
              <a:lnSpc>
                <a:spcPct val="100000"/>
              </a:lnSpc>
              <a:buFontTx/>
              <a:buNone/>
              <a:defRPr b="1" i="0" cap="all" baseline="0">
                <a:latin typeface="Helvetica" pitchFamily="2" charset="0"/>
              </a:defRPr>
            </a:lvl1pPr>
          </a:lstStyle>
          <a:p>
            <a:pPr lvl="0"/>
            <a:r>
              <a:rPr lang="en-US" dirty="0"/>
              <a:t>SUBHEAD</a:t>
            </a:r>
          </a:p>
        </p:txBody>
      </p:sp>
      <p:sp>
        <p:nvSpPr>
          <p:cNvPr id="4" name="Media Placeholder 3">
            <a:extLst>
              <a:ext uri="{FF2B5EF4-FFF2-40B4-BE49-F238E27FC236}">
                <a16:creationId xmlns:a16="http://schemas.microsoft.com/office/drawing/2014/main" id="{EDEC991D-2A90-BD44-8865-BCD7365AA034}"/>
              </a:ext>
            </a:extLst>
          </p:cNvPr>
          <p:cNvSpPr>
            <a:spLocks noGrp="1"/>
          </p:cNvSpPr>
          <p:nvPr>
            <p:ph type="media" sz="quarter" idx="23"/>
          </p:nvPr>
        </p:nvSpPr>
        <p:spPr>
          <a:xfrm>
            <a:off x="853440" y="1584960"/>
            <a:ext cx="670560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media</a:t>
            </a:r>
            <a:endParaRPr lang="en-US" dirty="0"/>
          </a:p>
        </p:txBody>
      </p:sp>
      <p:sp>
        <p:nvSpPr>
          <p:cNvPr id="2" name="Title 1">
            <a:extLst>
              <a:ext uri="{FF2B5EF4-FFF2-40B4-BE49-F238E27FC236}">
                <a16:creationId xmlns:a16="http://schemas.microsoft.com/office/drawing/2014/main" id="{B215D343-E871-2D4D-89DF-1CBE83C41245}"/>
              </a:ext>
            </a:extLst>
          </p:cNvPr>
          <p:cNvSpPr>
            <a:spLocks noGrp="1"/>
          </p:cNvSpPr>
          <p:nvPr>
            <p:ph type="title" hasCustomPrompt="1"/>
          </p:nvPr>
        </p:nvSpPr>
        <p:spPr/>
        <p:txBody>
          <a:bodyPr/>
          <a:lstStyle/>
          <a:p>
            <a:r>
              <a:rPr lang="en-US" dirty="0"/>
              <a:t>Header w/video and copy</a:t>
            </a:r>
          </a:p>
        </p:txBody>
      </p:sp>
    </p:spTree>
    <p:extLst>
      <p:ext uri="{BB962C8B-B14F-4D97-AF65-F5344CB8AC3E}">
        <p14:creationId xmlns:p14="http://schemas.microsoft.com/office/powerpoint/2010/main" val="544177606"/>
      </p:ext>
    </p:extLst>
  </p:cSld>
  <p:clrMapOvr>
    <a:masterClrMapping/>
  </p:clrMapOvr>
  <p:hf hdr="0" ftr="0" dt="0"/>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tatement w/white background">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1"/>
            <a:ext cx="12192000" cy="61325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6" name="Title 3" hidden="1">
            <a:extLst>
              <a:ext uri="{FF2B5EF4-FFF2-40B4-BE49-F238E27FC236}">
                <a16:creationId xmlns:a16="http://schemas.microsoft.com/office/drawing/2014/main" id="{47BA5E82-2DE4-214E-A6B1-6C2A16953F79}"/>
              </a:ext>
            </a:extLst>
          </p:cNvPr>
          <p:cNvSpPr txBox="1">
            <a:spLocks/>
          </p:cNvSpPr>
          <p:nvPr/>
        </p:nvSpPr>
        <p:spPr>
          <a:xfrm>
            <a:off x="1828800" y="1828896"/>
            <a:ext cx="8534400" cy="2462021"/>
          </a:xfrm>
          <a:prstGeom prst="rect">
            <a:avLst/>
          </a:prstGeom>
          <a:solidFill>
            <a:schemeClr val="bg1"/>
          </a:solidFill>
        </p:spPr>
        <p:txBody>
          <a:bodyPr vert="horz" wrap="square" lIns="0" tIns="0" rIns="0" bIns="0" rtlCol="0" anchor="ctr" anchorCtr="1">
            <a:spAutoFit/>
          </a:bodyPr>
          <a:lstStyle>
            <a:lvl1pPr algn="ctr" defTabSz="685800" rtl="0" eaLnBrk="1" latinLnBrk="0" hangingPunct="1">
              <a:lnSpc>
                <a:spcPct val="90000"/>
              </a:lnSpc>
              <a:spcBef>
                <a:spcPct val="0"/>
              </a:spcBef>
              <a:buNone/>
              <a:defRPr sz="4500" kern="1200">
                <a:solidFill>
                  <a:schemeClr val="tx1"/>
                </a:solidFill>
                <a:latin typeface="+mj-lt"/>
                <a:ea typeface="+mj-ea"/>
                <a:cs typeface="+mj-cs"/>
              </a:defRPr>
            </a:lvl1pPr>
          </a:lstStyle>
          <a:p>
            <a:pPr>
              <a:lnSpc>
                <a:spcPct val="100000"/>
              </a:lnSpc>
              <a:spcBef>
                <a:spcPts val="0"/>
              </a:spcBef>
            </a:pPr>
            <a:r>
              <a:rPr lang="en-US" sz="5333" b="0" i="0" dirty="0">
                <a:solidFill>
                  <a:srgbClr val="2774AE"/>
                </a:solidFill>
                <a:latin typeface="Helvetica Regular" pitchFamily="2" charset="0"/>
              </a:rPr>
              <a:t>Lorem ipsum dolor sit </a:t>
            </a:r>
            <a:r>
              <a:rPr lang="en-US" sz="5333" b="0" i="0" dirty="0" err="1">
                <a:solidFill>
                  <a:srgbClr val="2774AE"/>
                </a:solidFill>
                <a:latin typeface="Helvetica Regular" pitchFamily="2" charset="0"/>
              </a:rPr>
              <a:t>amet</a:t>
            </a:r>
            <a:r>
              <a:rPr lang="en-US" sz="5333" b="0" i="0" dirty="0">
                <a:solidFill>
                  <a:srgbClr val="2774AE"/>
                </a:solidFill>
                <a:latin typeface="Helvetica Regular" pitchFamily="2" charset="0"/>
              </a:rPr>
              <a:t> ex </a:t>
            </a:r>
            <a:r>
              <a:rPr lang="en-US" sz="5333" b="0" i="0" dirty="0" err="1">
                <a:solidFill>
                  <a:srgbClr val="2774AE"/>
                </a:solidFill>
                <a:latin typeface="Helvetica Regular" pitchFamily="2" charset="0"/>
              </a:rPr>
              <a:t>eum</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reque</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graece</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nam</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harum</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vonsequat</a:t>
            </a:r>
            <a:endParaRPr lang="en-US" sz="5333" b="0" i="0" dirty="0">
              <a:solidFill>
                <a:srgbClr val="2774AE"/>
              </a:solidFill>
              <a:latin typeface="Helvetica Regular" pitchFamily="2" charset="0"/>
            </a:endParaRPr>
          </a:p>
        </p:txBody>
      </p:sp>
      <p:sp>
        <p:nvSpPr>
          <p:cNvPr id="4" name="Text Placeholder 3">
            <a:extLst>
              <a:ext uri="{FF2B5EF4-FFF2-40B4-BE49-F238E27FC236}">
                <a16:creationId xmlns:a16="http://schemas.microsoft.com/office/drawing/2014/main" id="{9D1F839A-7F1F-7444-AF82-48ECCE4F3858}"/>
              </a:ext>
            </a:extLst>
          </p:cNvPr>
          <p:cNvSpPr>
            <a:spLocks noGrp="1"/>
          </p:cNvSpPr>
          <p:nvPr>
            <p:ph type="body" sz="quarter" idx="21" hasCustomPrompt="1"/>
          </p:nvPr>
        </p:nvSpPr>
        <p:spPr>
          <a:xfrm>
            <a:off x="1828800" y="1828801"/>
            <a:ext cx="8534400" cy="2220095"/>
          </a:xfrm>
        </p:spPr>
        <p:txBody>
          <a:bodyPr anchor="ctr" anchorCtr="0"/>
          <a:lstStyle>
            <a:lvl1pPr marL="0" indent="0" algn="ctr">
              <a:buNone/>
              <a:defRPr sz="5333">
                <a:solidFill>
                  <a:srgbClr val="2774AE"/>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3720082039"/>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12192000" cy="609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extLst>
              <p:ext uri="{D42A27DB-BD31-4B8C-83A1-F6EECF244321}">
                <p14:modId xmlns:p14="http://schemas.microsoft.com/office/powerpoint/2010/main" val="1736718671"/>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3" name="TextBox 2">
            <a:extLst>
              <a:ext uri="{FF2B5EF4-FFF2-40B4-BE49-F238E27FC236}">
                <a16:creationId xmlns:a16="http://schemas.microsoft.com/office/drawing/2014/main" id="{5F64B9DE-6557-C54A-BF36-8E798604EA3F}"/>
              </a:ext>
            </a:extLst>
          </p:cNvPr>
          <p:cNvSpPr txBox="1"/>
          <p:nvPr/>
        </p:nvSpPr>
        <p:spPr>
          <a:xfrm>
            <a:off x="853440" y="2499360"/>
            <a:ext cx="10363200" cy="738664"/>
          </a:xfrm>
          <a:prstGeom prst="rect">
            <a:avLst/>
          </a:prstGeom>
          <a:noFill/>
        </p:spPr>
        <p:txBody>
          <a:bodyPr wrap="square" lIns="0" tIns="0" rIns="0" bIns="0" rtlCol="0" anchor="b" anchorCtr="0">
            <a:spAutoFit/>
          </a:bodyPr>
          <a:lstStyle/>
          <a:p>
            <a:pPr algn="ctr"/>
            <a:r>
              <a:rPr lang="en-US" sz="4800" b="1" i="0" baseline="0" dirty="0">
                <a:solidFill>
                  <a:srgbClr val="58595B"/>
                </a:solidFill>
                <a:latin typeface="Helvetica" pitchFamily="2" charset="0"/>
              </a:rPr>
              <a:t>Q&amp;A</a:t>
            </a:r>
          </a:p>
        </p:txBody>
      </p:sp>
      <p:sp>
        <p:nvSpPr>
          <p:cNvPr id="7" name="Header rule">
            <a:extLst>
              <a:ext uri="{FF2B5EF4-FFF2-40B4-BE49-F238E27FC236}">
                <a16:creationId xmlns:a16="http://schemas.microsoft.com/office/drawing/2014/main" id="{09B1960F-507A-E84C-8B64-1891B754A975}"/>
              </a:ext>
            </a:extLst>
          </p:cNvPr>
          <p:cNvSpPr/>
          <p:nvPr/>
        </p:nvSpPr>
        <p:spPr>
          <a:xfrm>
            <a:off x="853440" y="329184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graphicFrame>
        <p:nvGraphicFramePr>
          <p:cNvPr id="8" name="Table 7" hidden="1">
            <a:extLst>
              <a:ext uri="{FF2B5EF4-FFF2-40B4-BE49-F238E27FC236}">
                <a16:creationId xmlns:a16="http://schemas.microsoft.com/office/drawing/2014/main" id="{3E58A6EC-219D-294A-BBEF-94C49557B0E2}"/>
              </a:ext>
            </a:extLst>
          </p:cNvPr>
          <p:cNvGraphicFramePr>
            <a:graphicFrameLocks noGrp="1"/>
          </p:cNvGraphicFramePr>
          <p:nvPr>
            <p:extLst>
              <p:ext uri="{D42A27DB-BD31-4B8C-83A1-F6EECF244321}">
                <p14:modId xmlns:p14="http://schemas.microsoft.com/office/powerpoint/2010/main" val="42495035"/>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0" name="Table 9" hidden="1">
            <a:extLst>
              <a:ext uri="{FF2B5EF4-FFF2-40B4-BE49-F238E27FC236}">
                <a16:creationId xmlns:a16="http://schemas.microsoft.com/office/drawing/2014/main" id="{C425352E-7739-E248-9E50-3F3E8D851A47}"/>
              </a:ext>
            </a:extLst>
          </p:cNvPr>
          <p:cNvGraphicFramePr>
            <a:graphicFrameLocks noGrp="1"/>
          </p:cNvGraphicFramePr>
          <p:nvPr>
            <p:extLst>
              <p:ext uri="{D42A27DB-BD31-4B8C-83A1-F6EECF244321}">
                <p14:modId xmlns:p14="http://schemas.microsoft.com/office/powerpoint/2010/main" val="2393666196"/>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Tree>
    <p:extLst>
      <p:ext uri="{BB962C8B-B14F-4D97-AF65-F5344CB8AC3E}">
        <p14:creationId xmlns:p14="http://schemas.microsoft.com/office/powerpoint/2010/main" val="1155635478"/>
      </p:ext>
    </p:extLst>
  </p:cSld>
  <p:clrMapOvr>
    <a:masterClrMapping/>
  </p:clrMapOvr>
  <p:hf hdr="0" ftr="0" dt="0"/>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Thank You">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12192000" cy="609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graphicFrame>
        <p:nvGraphicFramePr>
          <p:cNvPr id="8" name="Table 7" hidden="1">
            <a:extLst>
              <a:ext uri="{FF2B5EF4-FFF2-40B4-BE49-F238E27FC236}">
                <a16:creationId xmlns:a16="http://schemas.microsoft.com/office/drawing/2014/main" id="{3E58A6EC-219D-294A-BBEF-94C49557B0E2}"/>
              </a:ext>
            </a:extLst>
          </p:cNvPr>
          <p:cNvGraphicFramePr>
            <a:graphicFrameLocks noGrp="1"/>
          </p:cNvGraphicFramePr>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0" name="Table 9" hidden="1">
            <a:extLst>
              <a:ext uri="{FF2B5EF4-FFF2-40B4-BE49-F238E27FC236}">
                <a16:creationId xmlns:a16="http://schemas.microsoft.com/office/drawing/2014/main" id="{C425352E-7739-E248-9E50-3F3E8D851A47}"/>
              </a:ext>
            </a:extLst>
          </p:cNvPr>
          <p:cNvGraphicFramePr>
            <a:graphicFrameLocks noGrp="1"/>
          </p:cNvGraphicFramePr>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2" name="Picture 1"/>
          <p:cNvPicPr>
            <a:picLocks noChangeAspect="1"/>
          </p:cNvPicPr>
          <p:nvPr/>
        </p:nvPicPr>
        <p:blipFill>
          <a:blip r:embed="rId2"/>
          <a:stretch>
            <a:fillRect/>
          </a:stretch>
        </p:blipFill>
        <p:spPr>
          <a:xfrm>
            <a:off x="3042195" y="3042690"/>
            <a:ext cx="6107611" cy="772621"/>
          </a:xfrm>
          <a:prstGeom prst="rect">
            <a:avLst/>
          </a:prstGeom>
        </p:spPr>
      </p:pic>
    </p:spTree>
    <p:extLst>
      <p:ext uri="{BB962C8B-B14F-4D97-AF65-F5344CB8AC3E}">
        <p14:creationId xmlns:p14="http://schemas.microsoft.com/office/powerpoint/2010/main" val="3486891473"/>
      </p:ext>
    </p:extLst>
  </p:cSld>
  <p:clrMapOvr>
    <a:masterClrMapping/>
  </p:clrMapOvr>
  <p:hf hdr="0" ftr="0" dt="0"/>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1"/>
        <p:cNvGrpSpPr/>
        <p:nvPr/>
      </p:nvGrpSpPr>
      <p:grpSpPr>
        <a:xfrm>
          <a:off x="0" y="0"/>
          <a:ext cx="0" cy="0"/>
          <a:chOff x="0" y="0"/>
          <a:chExt cx="0" cy="0"/>
        </a:xfrm>
      </p:grpSpPr>
      <p:sp>
        <p:nvSpPr>
          <p:cNvPr id="22" name="Google Shape;22;p20"/>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3200"/>
              <a:buFont typeface="Tahoma"/>
              <a:buNone/>
              <a:defRPr>
                <a:solidFill>
                  <a:srgbClr val="1F394D"/>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Click to edit Master title style</a:t>
            </a:r>
            <a:endParaRPr/>
          </a:p>
        </p:txBody>
      </p:sp>
      <p:sp>
        <p:nvSpPr>
          <p:cNvPr id="23" name="Google Shape;23;p20"/>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200" b="0" i="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US"/>
          </a:p>
        </p:txBody>
      </p:sp>
      <p:sp>
        <p:nvSpPr>
          <p:cNvPr id="24" name="Google Shape;24;p20"/>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lvl1pPr marL="0" marR="0" lvl="0"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1pPr>
            <a:lvl2pPr marL="0" marR="0" lvl="1"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2pPr>
            <a:lvl3pPr marL="0" marR="0" lvl="2"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3pPr>
            <a:lvl4pPr marL="0" marR="0" lvl="3"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4pPr>
            <a:lvl5pPr marL="0" marR="0" lvl="4"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5pPr>
            <a:lvl6pPr marL="0" marR="0" lvl="5"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6pPr>
            <a:lvl7pPr marL="0" marR="0" lvl="6"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7pPr>
            <a:lvl8pPr marL="0" marR="0" lvl="7"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8pPr>
            <a:lvl9pPr marL="0" marR="0" lvl="8"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9pPr>
          </a:lstStyle>
          <a:p>
            <a:pPr marL="0" lvl="0" indent="0" algn="ctr" rtl="0">
              <a:spcBef>
                <a:spcPts val="0"/>
              </a:spcBef>
              <a:spcAft>
                <a:spcPts val="0"/>
              </a:spcAft>
              <a:buNone/>
            </a:pPr>
            <a:fld id="{00000000-1234-1234-1234-123412341234}" type="slidenum">
              <a:rPr lang="en-US" smtClean="0"/>
              <a:t>‹#›</a:t>
            </a:fld>
            <a:endParaRPr lang="en-US"/>
          </a:p>
        </p:txBody>
      </p:sp>
      <p:sp>
        <p:nvSpPr>
          <p:cNvPr id="25" name="Google Shape;25;p20"/>
          <p:cNvSpPr txBox="1">
            <a:spLocks noGrp="1"/>
          </p:cNvSpPr>
          <p:nvPr>
            <p:ph type="body" idx="1"/>
          </p:nvPr>
        </p:nvSpPr>
        <p:spPr>
          <a:xfrm>
            <a:off x="304800" y="1143000"/>
            <a:ext cx="11582400" cy="518160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600"/>
              </a:spcBef>
              <a:spcAft>
                <a:spcPts val="0"/>
              </a:spcAft>
              <a:buSzPts val="2400"/>
              <a:buChar char="|"/>
              <a:defRPr sz="2400">
                <a:latin typeface="Tahoma"/>
                <a:ea typeface="Tahoma"/>
                <a:cs typeface="Tahoma"/>
                <a:sym typeface="Tahoma"/>
              </a:defRPr>
            </a:lvl1pPr>
            <a:lvl2pPr marL="914400" lvl="1" indent="-325119" algn="l">
              <a:lnSpc>
                <a:spcPct val="100000"/>
              </a:lnSpc>
              <a:spcBef>
                <a:spcPts val="500"/>
              </a:spcBef>
              <a:spcAft>
                <a:spcPts val="0"/>
              </a:spcAft>
              <a:buSzPts val="1520"/>
              <a:buChar char="•"/>
              <a:defRPr sz="2000">
                <a:solidFill>
                  <a:srgbClr val="232F4E"/>
                </a:solidFill>
                <a:latin typeface="Tahoma"/>
                <a:ea typeface="Tahoma"/>
                <a:cs typeface="Tahoma"/>
                <a:sym typeface="Tahoma"/>
              </a:defRPr>
            </a:lvl2pPr>
            <a:lvl3pPr marL="1371600" lvl="2" indent="-315467" algn="l">
              <a:lnSpc>
                <a:spcPct val="100000"/>
              </a:lnSpc>
              <a:spcBef>
                <a:spcPts val="500"/>
              </a:spcBef>
              <a:spcAft>
                <a:spcPts val="0"/>
              </a:spcAft>
              <a:buSzPts val="1368"/>
              <a:buChar char="?"/>
              <a:defRPr sz="1800">
                <a:latin typeface="Tahoma"/>
                <a:ea typeface="Tahoma"/>
                <a:cs typeface="Tahoma"/>
                <a:sym typeface="Tahoma"/>
              </a:defRPr>
            </a:lvl3pPr>
            <a:lvl4pPr marL="1828800" lvl="3" indent="-299719" algn="l">
              <a:lnSpc>
                <a:spcPct val="100000"/>
              </a:lnSpc>
              <a:spcBef>
                <a:spcPts val="400"/>
              </a:spcBef>
              <a:spcAft>
                <a:spcPts val="0"/>
              </a:spcAft>
              <a:buSzPts val="1120"/>
              <a:buChar char="◻"/>
              <a:defRPr sz="1600">
                <a:latin typeface="Tahoma"/>
                <a:ea typeface="Tahoma"/>
                <a:cs typeface="Tahoma"/>
                <a:sym typeface="Tahoma"/>
              </a:defRPr>
            </a:lvl4pPr>
            <a:lvl5pPr marL="2286000" lvl="4" indent="-290829" algn="l">
              <a:lnSpc>
                <a:spcPct val="100000"/>
              </a:lnSpc>
              <a:spcBef>
                <a:spcPts val="300"/>
              </a:spcBef>
              <a:spcAft>
                <a:spcPts val="0"/>
              </a:spcAft>
              <a:buSzPts val="980"/>
              <a:buChar char="◻"/>
              <a:defRPr sz="1400">
                <a:latin typeface="Tahoma"/>
                <a:ea typeface="Tahoma"/>
                <a:cs typeface="Tahoma"/>
                <a:sym typeface="Tahoma"/>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pPr lvl="0"/>
            <a:r>
              <a:rPr lang="en-US"/>
              <a:t>Click to edit Master text styles</a:t>
            </a:r>
          </a:p>
        </p:txBody>
      </p:sp>
    </p:spTree>
    <p:extLst>
      <p:ext uri="{BB962C8B-B14F-4D97-AF65-F5344CB8AC3E}">
        <p14:creationId xmlns:p14="http://schemas.microsoft.com/office/powerpoint/2010/main" val="3207801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17"/>
          <p:cNvSpPr txBox="1">
            <a:spLocks noGrp="1"/>
          </p:cNvSpPr>
          <p:nvPr>
            <p:ph type="ctrTitle"/>
          </p:nvPr>
        </p:nvSpPr>
        <p:spPr>
          <a:xfrm>
            <a:off x="2032000" y="3429000"/>
            <a:ext cx="10160000" cy="12192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dk1"/>
              </a:buClr>
              <a:buSzPts val="3200"/>
              <a:buFont typeface="Tahoma"/>
              <a:buNone/>
              <a:defRPr sz="320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7"/>
          <p:cNvSpPr txBox="1">
            <a:spLocks noGrp="1"/>
          </p:cNvSpPr>
          <p:nvPr>
            <p:ph type="subTitle" idx="1"/>
          </p:nvPr>
        </p:nvSpPr>
        <p:spPr>
          <a:xfrm>
            <a:off x="4064000" y="4648200"/>
            <a:ext cx="8128000" cy="914400"/>
          </a:xfrm>
          <a:prstGeom prst="rect">
            <a:avLst/>
          </a:prstGeom>
          <a:noFill/>
          <a:ln>
            <a:noFill/>
          </a:ln>
        </p:spPr>
        <p:txBody>
          <a:bodyPr spcFirstLastPara="1" wrap="square" lIns="91425" tIns="45700" rIns="91425" bIns="45700" anchor="t" anchorCtr="0">
            <a:normAutofit/>
          </a:bodyPr>
          <a:lstStyle>
            <a:lvl1pPr lvl="0" algn="r">
              <a:lnSpc>
                <a:spcPct val="100000"/>
              </a:lnSpc>
              <a:spcBef>
                <a:spcPts val="600"/>
              </a:spcBef>
              <a:spcAft>
                <a:spcPts val="0"/>
              </a:spcAft>
              <a:buSzPts val="2000"/>
              <a:buNone/>
              <a:defRPr sz="2000">
                <a:solidFill>
                  <a:schemeClr val="dk2"/>
                </a:solidFill>
                <a:latin typeface="Tahoma"/>
                <a:ea typeface="Tahoma"/>
                <a:cs typeface="Tahoma"/>
                <a:sym typeface="Tahoma"/>
              </a:defRPr>
            </a:lvl1pPr>
            <a:lvl2pPr lvl="1" algn="ctr">
              <a:lnSpc>
                <a:spcPct val="100000"/>
              </a:lnSpc>
              <a:spcBef>
                <a:spcPts val="500"/>
              </a:spcBef>
              <a:spcAft>
                <a:spcPts val="0"/>
              </a:spcAft>
              <a:buSzPts val="1368"/>
              <a:buNone/>
              <a:defRPr/>
            </a:lvl2pPr>
            <a:lvl3pPr lvl="2" algn="ctr">
              <a:lnSpc>
                <a:spcPct val="100000"/>
              </a:lnSpc>
              <a:spcBef>
                <a:spcPts val="500"/>
              </a:spcBef>
              <a:spcAft>
                <a:spcPts val="0"/>
              </a:spcAft>
              <a:buSzPts val="1368"/>
              <a:buNone/>
              <a:defRPr/>
            </a:lvl3pPr>
            <a:lvl4pPr lvl="3" algn="ctr">
              <a:lnSpc>
                <a:spcPct val="100000"/>
              </a:lnSpc>
              <a:spcBef>
                <a:spcPts val="400"/>
              </a:spcBef>
              <a:spcAft>
                <a:spcPts val="0"/>
              </a:spcAft>
              <a:buSzPts val="1260"/>
              <a:buNone/>
              <a:defRPr/>
            </a:lvl4pPr>
            <a:lvl5pPr lvl="4" algn="ctr">
              <a:lnSpc>
                <a:spcPct val="100000"/>
              </a:lnSpc>
              <a:spcBef>
                <a:spcPts val="300"/>
              </a:spcBef>
              <a:spcAft>
                <a:spcPts val="0"/>
              </a:spcAft>
              <a:buSzPts val="1260"/>
              <a:buNone/>
              <a:defRPr/>
            </a:lvl5pPr>
            <a:lvl6pPr lvl="5" algn="ctr">
              <a:lnSpc>
                <a:spcPct val="100000"/>
              </a:lnSpc>
              <a:spcBef>
                <a:spcPts val="300"/>
              </a:spcBef>
              <a:spcAft>
                <a:spcPts val="0"/>
              </a:spcAft>
              <a:buSzPts val="1350"/>
              <a:buNone/>
              <a:defRPr/>
            </a:lvl6pPr>
            <a:lvl7pPr lvl="6" algn="ctr">
              <a:lnSpc>
                <a:spcPct val="100000"/>
              </a:lnSpc>
              <a:spcBef>
                <a:spcPts val="300"/>
              </a:spcBef>
              <a:spcAft>
                <a:spcPts val="0"/>
              </a:spcAft>
              <a:buSzPts val="1350"/>
              <a:buNone/>
              <a:defRPr/>
            </a:lvl7pPr>
            <a:lvl8pPr lvl="7" algn="ctr">
              <a:lnSpc>
                <a:spcPct val="100000"/>
              </a:lnSpc>
              <a:spcBef>
                <a:spcPts val="300"/>
              </a:spcBef>
              <a:spcAft>
                <a:spcPts val="0"/>
              </a:spcAft>
              <a:buSzPts val="1350"/>
              <a:buNone/>
              <a:defRPr/>
            </a:lvl8pPr>
            <a:lvl9pPr lvl="8" algn="ctr">
              <a:lnSpc>
                <a:spcPct val="100000"/>
              </a:lnSpc>
              <a:spcBef>
                <a:spcPts val="300"/>
              </a:spcBef>
              <a:spcAft>
                <a:spcPts val="0"/>
              </a:spcAft>
              <a:buSzPts val="1350"/>
              <a:buNone/>
              <a:defRPr/>
            </a:lvl9pPr>
          </a:lstStyle>
          <a:p>
            <a:endParaRPr/>
          </a:p>
        </p:txBody>
      </p:sp>
      <p:sp>
        <p:nvSpPr>
          <p:cNvPr id="18" name="Google Shape;18;p17"/>
          <p:cNvSpPr txBox="1">
            <a:spLocks noGrp="1"/>
          </p:cNvSpPr>
          <p:nvPr>
            <p:ph type="dt" idx="10"/>
          </p:nvPr>
        </p:nvSpPr>
        <p:spPr>
          <a:xfrm>
            <a:off x="8534400" y="6355080"/>
            <a:ext cx="3048000"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3864864" y="6355080"/>
            <a:ext cx="463296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1621536" y="6355080"/>
            <a:ext cx="16256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5122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ection Divider">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12192000" cy="609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extLst>
              <p:ext uri="{D42A27DB-BD31-4B8C-83A1-F6EECF244321}">
                <p14:modId xmlns:p14="http://schemas.microsoft.com/office/powerpoint/2010/main" val="3113960386"/>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4" name="Text Placeholder 3">
            <a:extLst>
              <a:ext uri="{FF2B5EF4-FFF2-40B4-BE49-F238E27FC236}">
                <a16:creationId xmlns:a16="http://schemas.microsoft.com/office/drawing/2014/main" id="{DF2C5F55-93C0-9344-9E3D-94935F3D2760}"/>
              </a:ext>
            </a:extLst>
          </p:cNvPr>
          <p:cNvSpPr>
            <a:spLocks noGrp="1"/>
          </p:cNvSpPr>
          <p:nvPr>
            <p:ph type="body" sz="quarter" idx="20" hasCustomPrompt="1"/>
          </p:nvPr>
        </p:nvSpPr>
        <p:spPr>
          <a:xfrm>
            <a:off x="853439" y="3535680"/>
            <a:ext cx="10363200" cy="295402"/>
          </a:xfrm>
          <a:prstGeom prst="rect">
            <a:avLst/>
          </a:prstGeom>
        </p:spPr>
        <p:txBody>
          <a:bodyPr>
            <a:spAutoFit/>
          </a:bodyPr>
          <a:lstStyle>
            <a:lvl1pPr marL="0" indent="0">
              <a:buFontTx/>
              <a:buNone/>
              <a:defRPr sz="2133" b="1" i="0" cap="all" baseline="0">
                <a:latin typeface="Helvetica" pitchFamily="2" charset="0"/>
              </a:defRPr>
            </a:lvl1pPr>
            <a:lvl2pPr>
              <a:buFontTx/>
              <a:buNone/>
              <a:defRPr b="1"/>
            </a:lvl2pPr>
            <a:lvl3pPr marL="914377" indent="0">
              <a:buFontTx/>
              <a:buNone/>
              <a:defRPr b="1"/>
            </a:lvl3pPr>
            <a:lvl4pPr marL="1371566" indent="0">
              <a:buFontTx/>
              <a:buNone/>
              <a:defRPr b="1"/>
            </a:lvl4pPr>
            <a:lvl5pPr marL="1828754" indent="0">
              <a:buFontTx/>
              <a:buNone/>
              <a:defRPr b="1"/>
            </a:lvl5pPr>
          </a:lstStyle>
          <a:p>
            <a:pPr lvl="0"/>
            <a:r>
              <a:rPr lang="en-US" dirty="0"/>
              <a:t>ADDITIONAL TEXT GOES HERE </a:t>
            </a:r>
          </a:p>
        </p:txBody>
      </p:sp>
      <p:sp>
        <p:nvSpPr>
          <p:cNvPr id="7" name="Header rule">
            <a:extLst>
              <a:ext uri="{FF2B5EF4-FFF2-40B4-BE49-F238E27FC236}">
                <a16:creationId xmlns:a16="http://schemas.microsoft.com/office/drawing/2014/main" id="{09B1960F-507A-E84C-8B64-1891B754A975}"/>
              </a:ext>
            </a:extLst>
          </p:cNvPr>
          <p:cNvSpPr/>
          <p:nvPr/>
        </p:nvSpPr>
        <p:spPr>
          <a:xfrm>
            <a:off x="853440" y="329184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graphicFrame>
        <p:nvGraphicFramePr>
          <p:cNvPr id="9" name="Table 8" hidden="1">
            <a:extLst>
              <a:ext uri="{FF2B5EF4-FFF2-40B4-BE49-F238E27FC236}">
                <a16:creationId xmlns:a16="http://schemas.microsoft.com/office/drawing/2014/main" id="{D23CA481-98CA-0745-833B-EFD0DBCDDA4E}"/>
              </a:ext>
            </a:extLst>
          </p:cNvPr>
          <p:cNvGraphicFramePr>
            <a:graphicFrameLocks noGrp="1"/>
          </p:cNvGraphicFramePr>
          <p:nvPr>
            <p:extLst>
              <p:ext uri="{D42A27DB-BD31-4B8C-83A1-F6EECF244321}">
                <p14:modId xmlns:p14="http://schemas.microsoft.com/office/powerpoint/2010/main" val="3279498072"/>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2" name="Table 11" hidden="1">
            <a:extLst>
              <a:ext uri="{FF2B5EF4-FFF2-40B4-BE49-F238E27FC236}">
                <a16:creationId xmlns:a16="http://schemas.microsoft.com/office/drawing/2014/main" id="{EF7DC21F-99F8-4F48-9203-63793CFF7D9C}"/>
              </a:ext>
            </a:extLst>
          </p:cNvPr>
          <p:cNvGraphicFramePr>
            <a:graphicFrameLocks noGrp="1"/>
          </p:cNvGraphicFramePr>
          <p:nvPr>
            <p:extLst>
              <p:ext uri="{D42A27DB-BD31-4B8C-83A1-F6EECF244321}">
                <p14:modId xmlns:p14="http://schemas.microsoft.com/office/powerpoint/2010/main" val="4083986431"/>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14"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9507"/>
            <a:ext cx="10363200" cy="664797"/>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a:t>Section Divider</a:t>
            </a:r>
            <a:endParaRPr lang="en-US" dirty="0"/>
          </a:p>
        </p:txBody>
      </p:sp>
    </p:spTree>
    <p:extLst>
      <p:ext uri="{BB962C8B-B14F-4D97-AF65-F5344CB8AC3E}">
        <p14:creationId xmlns:p14="http://schemas.microsoft.com/office/powerpoint/2010/main" val="1700030544"/>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tatement w/dark background">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7C5EC3F5-808B-184C-A89B-4B25F801B6AC}"/>
              </a:ext>
            </a:extLst>
          </p:cNvPr>
          <p:cNvSpPr>
            <a:spLocks noGrp="1"/>
          </p:cNvSpPr>
          <p:nvPr>
            <p:ph type="body" sz="quarter" idx="21" hasCustomPrompt="1"/>
          </p:nvPr>
        </p:nvSpPr>
        <p:spPr>
          <a:xfrm>
            <a:off x="1828800" y="1876991"/>
            <a:ext cx="8534400" cy="2220095"/>
          </a:xfrm>
          <a:prstGeom prst="rect">
            <a:avLst/>
          </a:prstGeom>
        </p:spPr>
        <p:txBody>
          <a:bodyPr lIns="0" tIns="0" rIns="0" bIns="0" anchor="ctr" anchorCtr="0">
            <a:spAutoFit/>
          </a:bodyPr>
          <a:lstStyle>
            <a:lvl1pPr marL="0" indent="0" algn="ctr">
              <a:buNone/>
              <a:defRPr sz="5333">
                <a:solidFill>
                  <a:schemeClr val="bg1"/>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1323441850"/>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398261031"/>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602524551"/>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27697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813961933"/>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87910558"/>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964256447"/>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716309375"/>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748488137"/>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97806184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Header w/copy">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463040" y="2072640"/>
            <a:ext cx="9144000" cy="775790"/>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463040" y="1584960"/>
            <a:ext cx="914400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3" name="Title 2">
            <a:extLst>
              <a:ext uri="{FF2B5EF4-FFF2-40B4-BE49-F238E27FC236}">
                <a16:creationId xmlns:a16="http://schemas.microsoft.com/office/drawing/2014/main" id="{8B117F2E-F782-844A-A783-F9F40B77A93D}"/>
              </a:ext>
            </a:extLst>
          </p:cNvPr>
          <p:cNvSpPr>
            <a:spLocks noGrp="1"/>
          </p:cNvSpPr>
          <p:nvPr>
            <p:ph type="title" hasCustomPrompt="1"/>
          </p:nvPr>
        </p:nvSpPr>
        <p:spPr>
          <a:xfrm>
            <a:off x="853436" y="489869"/>
            <a:ext cx="10363200" cy="519972"/>
          </a:xfrm>
        </p:spPr>
        <p:txBody>
          <a:bodyPr anchor="b" anchorCtr="0"/>
          <a:lstStyle/>
          <a:p>
            <a:r>
              <a:rPr lang="en-US" dirty="0"/>
              <a:t>Header w/copy</a:t>
            </a:r>
          </a:p>
        </p:txBody>
      </p:sp>
    </p:spTree>
    <p:extLst>
      <p:ext uri="{BB962C8B-B14F-4D97-AF65-F5344CB8AC3E}">
        <p14:creationId xmlns:p14="http://schemas.microsoft.com/office/powerpoint/2010/main" val="3171329003"/>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22319594"/>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100853665"/>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88334039"/>
      </p:ext>
    </p:extLst>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970938148"/>
      </p:ext>
    </p:extLst>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337333909"/>
      </p:ext>
    </p:extLst>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92645706"/>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3018434"/>
      </p:ext>
    </p:extLst>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4202281"/>
      </p:ext>
    </p:extLst>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Tree>
    <p:extLst>
      <p:ext uri="{BB962C8B-B14F-4D97-AF65-F5344CB8AC3E}">
        <p14:creationId xmlns:p14="http://schemas.microsoft.com/office/powerpoint/2010/main" val="3439137675"/>
      </p:ext>
    </p:extLst>
  </p:cSld>
  <p:clrMapOvr>
    <a:masterClrMapping/>
  </p:clrMapOvr>
  <p:hf hdr="0" ftr="0" dt="0"/>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body" type="tx" preserve="1">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2" name="Google Shape;22;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en-US"/>
              <a:t>Click to edit Master text styles</a:t>
            </a:r>
          </a:p>
        </p:txBody>
      </p:sp>
      <p:sp>
        <p:nvSpPr>
          <p:cNvPr id="23" name="Google Shape;23;p4"/>
          <p:cNvSpPr txBox="1">
            <a:spLocks noGrp="1"/>
          </p:cNvSpPr>
          <p:nvPr>
            <p:ph type="sldNum" idx="12"/>
          </p:nvPr>
        </p:nvSpPr>
        <p:spPr>
          <a:xfrm>
            <a:off x="11320333" y="6241345"/>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54527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Header w/bullets">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463040" y="2072640"/>
            <a:ext cx="9144000" cy="775790"/>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463040" y="1584960"/>
            <a:ext cx="914400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4" name="Title 3">
            <a:extLst>
              <a:ext uri="{FF2B5EF4-FFF2-40B4-BE49-F238E27FC236}">
                <a16:creationId xmlns:a16="http://schemas.microsoft.com/office/drawing/2014/main" id="{34576D38-1D07-4944-9AE7-710415891258}"/>
              </a:ext>
            </a:extLst>
          </p:cNvPr>
          <p:cNvSpPr>
            <a:spLocks noGrp="1"/>
          </p:cNvSpPr>
          <p:nvPr>
            <p:ph type="title" hasCustomPrompt="1"/>
          </p:nvPr>
        </p:nvSpPr>
        <p:spPr/>
        <p:txBody>
          <a:bodyPr/>
          <a:lstStyle/>
          <a:p>
            <a:r>
              <a:rPr lang="en-US" dirty="0"/>
              <a:t>Header w/copy and bullets</a:t>
            </a:r>
          </a:p>
        </p:txBody>
      </p:sp>
      <p:sp>
        <p:nvSpPr>
          <p:cNvPr id="5" name="Text Placeholder 4">
            <a:extLst>
              <a:ext uri="{FF2B5EF4-FFF2-40B4-BE49-F238E27FC236}">
                <a16:creationId xmlns:a16="http://schemas.microsoft.com/office/drawing/2014/main" id="{FEB3799F-3DE7-0C45-B34C-091D879B69B2}"/>
              </a:ext>
            </a:extLst>
          </p:cNvPr>
          <p:cNvSpPr>
            <a:spLocks noGrp="1"/>
          </p:cNvSpPr>
          <p:nvPr>
            <p:ph type="body" sz="quarter" idx="21" hasCustomPrompt="1"/>
          </p:nvPr>
        </p:nvSpPr>
        <p:spPr>
          <a:xfrm>
            <a:off x="1463041" y="3048001"/>
            <a:ext cx="9144000" cy="518519"/>
          </a:xfrm>
        </p:spPr>
        <p:txBody>
          <a:bodyPr lIns="365760">
            <a:spAutoFit/>
          </a:bodyPr>
          <a:lstStyle>
            <a:lvl1pPr>
              <a:defRPr/>
            </a:lvl1pPr>
          </a:lstStyle>
          <a:p>
            <a:pPr lvl="0"/>
            <a:r>
              <a:rPr lang="en-US" dirty="0"/>
              <a:t>Most bulleted slides should have no more than 5 bullets with only about 5-6 words per bullet.</a:t>
            </a:r>
          </a:p>
        </p:txBody>
      </p:sp>
    </p:spTree>
    <p:extLst>
      <p:ext uri="{BB962C8B-B14F-4D97-AF65-F5344CB8AC3E}">
        <p14:creationId xmlns:p14="http://schemas.microsoft.com/office/powerpoint/2010/main" val="3172573535"/>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Statement w/dark background">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7C5EC3F5-808B-184C-A89B-4B25F801B6AC}"/>
              </a:ext>
            </a:extLst>
          </p:cNvPr>
          <p:cNvSpPr>
            <a:spLocks noGrp="1"/>
          </p:cNvSpPr>
          <p:nvPr>
            <p:ph type="body" sz="quarter" idx="21" hasCustomPrompt="1"/>
          </p:nvPr>
        </p:nvSpPr>
        <p:spPr>
          <a:xfrm>
            <a:off x="1828800" y="1876991"/>
            <a:ext cx="8534400" cy="2220095"/>
          </a:xfrm>
          <a:prstGeom prst="rect">
            <a:avLst/>
          </a:prstGeom>
        </p:spPr>
        <p:txBody>
          <a:bodyPr lIns="0" tIns="0" rIns="0" bIns="0" anchor="ctr" anchorCtr="0">
            <a:spAutoFit/>
          </a:bodyPr>
          <a:lstStyle>
            <a:lvl1pPr marL="0" indent="0" algn="ctr">
              <a:buNone/>
              <a:defRPr sz="5333">
                <a:solidFill>
                  <a:schemeClr val="bg1"/>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2622372510"/>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031993230"/>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895810520"/>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97880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725732221"/>
      </p:ext>
    </p:extLst>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342647852"/>
      </p:ext>
    </p:extLst>
  </p:cSld>
  <p:clrMapOvr>
    <a:masterClrMapping/>
  </p:clrMapOvr>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949043557"/>
      </p:ext>
    </p:extLst>
  </p:cSld>
  <p:clrMapOvr>
    <a:masterClrMapping/>
  </p:clrMapOvr>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058742263"/>
      </p:ext>
    </p:extLst>
  </p:cSld>
  <p:clrMapOvr>
    <a:masterClrMapping/>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706950940"/>
      </p:ext>
    </p:extLst>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06891216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Header w/two columns">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463040" y="2072640"/>
            <a:ext cx="4511040" cy="1551579"/>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463040" y="1584960"/>
            <a:ext cx="451104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Column One 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6705600" y="2072640"/>
            <a:ext cx="4511040" cy="1551579"/>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6705600" y="1584960"/>
            <a:ext cx="451104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Column Two Subhead</a:t>
            </a:r>
          </a:p>
        </p:txBody>
      </p:sp>
      <p:sp>
        <p:nvSpPr>
          <p:cNvPr id="2" name="Title 1">
            <a:extLst>
              <a:ext uri="{FF2B5EF4-FFF2-40B4-BE49-F238E27FC236}">
                <a16:creationId xmlns:a16="http://schemas.microsoft.com/office/drawing/2014/main" id="{B3E3FFDB-27DF-174A-9ED2-F20F22E29A5C}"/>
              </a:ext>
            </a:extLst>
          </p:cNvPr>
          <p:cNvSpPr>
            <a:spLocks noGrp="1"/>
          </p:cNvSpPr>
          <p:nvPr>
            <p:ph type="title" hasCustomPrompt="1"/>
          </p:nvPr>
        </p:nvSpPr>
        <p:spPr/>
        <p:txBody>
          <a:bodyPr/>
          <a:lstStyle/>
          <a:p>
            <a:r>
              <a:rPr lang="en-US" dirty="0"/>
              <a:t>Header w/two columns</a:t>
            </a:r>
          </a:p>
        </p:txBody>
      </p:sp>
    </p:spTree>
    <p:extLst>
      <p:ext uri="{BB962C8B-B14F-4D97-AF65-F5344CB8AC3E}">
        <p14:creationId xmlns:p14="http://schemas.microsoft.com/office/powerpoint/2010/main" val="2916060793"/>
      </p:ext>
    </p:extLst>
  </p:cSld>
  <p:clrMapOvr>
    <a:masterClrMapping/>
  </p:clrMapOvr>
  <p:hf hdr="0" ftr="0" dt="0"/>
  <p:extLst>
    <p:ext uri="{DCECCB84-F9BA-43D5-87BE-67443E8EF086}">
      <p15:sldGuideLst xmlns:p15="http://schemas.microsoft.com/office/powerpoint/2012/main">
        <p15:guide id="1" pos="2880">
          <p15:clr>
            <a:srgbClr val="FBAE40"/>
          </p15:clr>
        </p15:guide>
        <p15:guide id="2" pos="3096">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852706679"/>
      </p:ext>
    </p:extLst>
  </p:cSld>
  <p:clrMapOvr>
    <a:masterClrMapping/>
  </p:clrMapOvr>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25158161"/>
      </p:ext>
    </p:extLst>
  </p:cSld>
  <p:clrMapOvr>
    <a:masterClrMapping/>
  </p:clrMapOvr>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879253723"/>
      </p:ext>
    </p:extLst>
  </p:cSld>
  <p:clrMapOvr>
    <a:masterClrMapping/>
  </p:clrMapOvr>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70403308"/>
      </p:ext>
    </p:extLst>
  </p:cSld>
  <p:clrMapOvr>
    <a:masterClrMapping/>
  </p:clrMapOvr>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52932273"/>
      </p:ext>
    </p:extLst>
  </p:cSld>
  <p:clrMapOvr>
    <a:masterClrMapping/>
  </p:clrMapOvr>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059083232"/>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405707901"/>
      </p:ext>
    </p:extLst>
  </p:cSld>
  <p:clrMapOvr>
    <a:masterClrMapping/>
  </p:clrMapOvr>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409314718"/>
      </p:ext>
    </p:extLst>
  </p:cSld>
  <p:clrMapOvr>
    <a:masterClrMapping/>
  </p:clrMapOvr>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Tree>
    <p:extLst>
      <p:ext uri="{BB962C8B-B14F-4D97-AF65-F5344CB8AC3E}">
        <p14:creationId xmlns:p14="http://schemas.microsoft.com/office/powerpoint/2010/main" val="1454178778"/>
      </p:ext>
    </p:extLst>
  </p:cSld>
  <p:clrMapOvr>
    <a:masterClrMapping/>
  </p:clrMapOvr>
  <p:hf hdr="0" ftr="0" dt="0"/>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body" type="tx" preserve="1">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2" name="Google Shape;22;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en-US"/>
              <a:t>Click to edit Master text styles</a:t>
            </a:r>
          </a:p>
        </p:txBody>
      </p:sp>
      <p:sp>
        <p:nvSpPr>
          <p:cNvPr id="23" name="Google Shape;23;p4"/>
          <p:cNvSpPr txBox="1">
            <a:spLocks noGrp="1"/>
          </p:cNvSpPr>
          <p:nvPr>
            <p:ph type="sldNum" idx="12"/>
          </p:nvPr>
        </p:nvSpPr>
        <p:spPr>
          <a:xfrm>
            <a:off x="11320333" y="6241345"/>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293151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Header w/table">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3" name="Title 2">
            <a:extLst>
              <a:ext uri="{FF2B5EF4-FFF2-40B4-BE49-F238E27FC236}">
                <a16:creationId xmlns:a16="http://schemas.microsoft.com/office/drawing/2014/main" id="{3BE623E0-A664-AE40-BA0B-DD28927DB98C}"/>
              </a:ext>
            </a:extLst>
          </p:cNvPr>
          <p:cNvSpPr>
            <a:spLocks noGrp="1"/>
          </p:cNvSpPr>
          <p:nvPr>
            <p:ph type="title" hasCustomPrompt="1"/>
          </p:nvPr>
        </p:nvSpPr>
        <p:spPr/>
        <p:txBody>
          <a:bodyPr/>
          <a:lstStyle/>
          <a:p>
            <a:r>
              <a:rPr lang="en-US" dirty="0"/>
              <a:t>Header w/table</a:t>
            </a:r>
          </a:p>
        </p:txBody>
      </p:sp>
      <p:sp>
        <p:nvSpPr>
          <p:cNvPr id="4" name="Table Placeholder 3">
            <a:extLst>
              <a:ext uri="{FF2B5EF4-FFF2-40B4-BE49-F238E27FC236}">
                <a16:creationId xmlns:a16="http://schemas.microsoft.com/office/drawing/2014/main" id="{DC239404-90E7-C24E-AFE4-2269257F0B4F}"/>
              </a:ext>
            </a:extLst>
          </p:cNvPr>
          <p:cNvSpPr>
            <a:spLocks noGrp="1"/>
          </p:cNvSpPr>
          <p:nvPr>
            <p:ph type="tbl" sz="quarter" idx="20"/>
          </p:nvPr>
        </p:nvSpPr>
        <p:spPr>
          <a:xfrm>
            <a:off x="1463040" y="1584960"/>
            <a:ext cx="8534400" cy="258597"/>
          </a:xfrm>
          <a:prstGeom prst="rect">
            <a:avLst/>
          </a:prstGeom>
          <a:solidFill>
            <a:srgbClr val="DBE7F5"/>
          </a:solidFill>
        </p:spPr>
        <p:txBody>
          <a:bodyPr anchor="t" anchorCtr="1"/>
          <a:lstStyle>
            <a:lvl1pPr marL="0" indent="0" algn="ctr">
              <a:buNone/>
              <a:defRPr>
                <a:solidFill>
                  <a:srgbClr val="898989"/>
                </a:solidFill>
              </a:defRPr>
            </a:lvl1pPr>
          </a:lstStyle>
          <a:p>
            <a:r>
              <a:rPr lang="en-US"/>
              <a:t>Click icon to add table</a:t>
            </a:r>
            <a:endParaRPr lang="en-US" dirty="0"/>
          </a:p>
        </p:txBody>
      </p:sp>
      <p:sp>
        <p:nvSpPr>
          <p:cNvPr id="7" name="Text Placeholder 3">
            <a:extLst>
              <a:ext uri="{FF2B5EF4-FFF2-40B4-BE49-F238E27FC236}">
                <a16:creationId xmlns:a16="http://schemas.microsoft.com/office/drawing/2014/main" id="{333AD3F6-9F07-D947-93D3-62C883A521CD}"/>
              </a:ext>
            </a:extLst>
          </p:cNvPr>
          <p:cNvSpPr>
            <a:spLocks noGrp="1"/>
          </p:cNvSpPr>
          <p:nvPr>
            <p:ph type="body" sz="quarter" idx="12" hasCustomPrompt="1"/>
          </p:nvPr>
        </p:nvSpPr>
        <p:spPr>
          <a:xfrm>
            <a:off x="10319746" y="1584961"/>
            <a:ext cx="1262655" cy="1805623"/>
          </a:xfrm>
          <a:prstGeom prst="rect">
            <a:avLst/>
          </a:prstGeom>
        </p:spPr>
        <p:txBody>
          <a:bodyPr wrap="square" lIns="0">
            <a:spAutoFit/>
          </a:bodyPr>
          <a:lstStyle>
            <a:lvl1pPr marL="0" indent="0" algn="l">
              <a:lnSpc>
                <a:spcPct val="100000"/>
              </a:lnSpc>
              <a:buNone/>
              <a:defRPr sz="1067" b="0">
                <a:solidFill>
                  <a:srgbClr val="FC28FC"/>
                </a:solidFill>
              </a:defRPr>
            </a:lvl1pPr>
            <a:lvl2pPr marL="457189" indent="0">
              <a:buNone/>
              <a:defRPr>
                <a:solidFill>
                  <a:srgbClr val="FF0000"/>
                </a:solidFill>
              </a:defRPr>
            </a:lvl2pPr>
            <a:lvl3pPr marL="914377" indent="0">
              <a:buNone/>
              <a:defRPr>
                <a:solidFill>
                  <a:srgbClr val="FF0000"/>
                </a:solidFill>
              </a:defRPr>
            </a:lvl3pPr>
            <a:lvl4pPr marL="1371566" indent="0">
              <a:buNone/>
              <a:defRPr>
                <a:solidFill>
                  <a:srgbClr val="FF0000"/>
                </a:solidFill>
              </a:defRPr>
            </a:lvl4pPr>
            <a:lvl5pPr marL="1828754" indent="0">
              <a:buNone/>
              <a:defRPr>
                <a:solidFill>
                  <a:srgbClr val="FF0000"/>
                </a:solidFill>
              </a:defRPr>
            </a:lvl5pPr>
          </a:lstStyle>
          <a:p>
            <a:pPr lvl="0"/>
            <a:r>
              <a:rPr lang="en-US" dirty="0"/>
              <a:t>Input data using the custom table. If you’re not sure you’ll need this table, we recommend HIDING the slide temporarily instead of deleting it. Once deleted, the custom table can be recovered from the master source file. </a:t>
            </a:r>
          </a:p>
        </p:txBody>
      </p:sp>
    </p:spTree>
    <p:extLst>
      <p:ext uri="{BB962C8B-B14F-4D97-AF65-F5344CB8AC3E}">
        <p14:creationId xmlns:p14="http://schemas.microsoft.com/office/powerpoint/2010/main" val="771876391"/>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tatement w/dark background">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7C5EC3F5-808B-184C-A89B-4B25F801B6AC}"/>
              </a:ext>
            </a:extLst>
          </p:cNvPr>
          <p:cNvSpPr>
            <a:spLocks noGrp="1"/>
          </p:cNvSpPr>
          <p:nvPr>
            <p:ph type="body" sz="quarter" idx="21" hasCustomPrompt="1"/>
          </p:nvPr>
        </p:nvSpPr>
        <p:spPr>
          <a:xfrm>
            <a:off x="1828800" y="1876991"/>
            <a:ext cx="8534400" cy="2220095"/>
          </a:xfrm>
          <a:prstGeom prst="rect">
            <a:avLst/>
          </a:prstGeom>
        </p:spPr>
        <p:txBody>
          <a:bodyPr lIns="0" tIns="0" rIns="0" bIns="0" anchor="ctr" anchorCtr="0">
            <a:spAutoFit/>
          </a:bodyPr>
          <a:lstStyle>
            <a:lvl1pPr marL="0" indent="0" algn="ctr">
              <a:buNone/>
              <a:defRPr sz="5333">
                <a:solidFill>
                  <a:schemeClr val="bg1"/>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3108357771"/>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589694068"/>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13470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971946280"/>
      </p:ext>
    </p:extLst>
  </p:cSld>
  <p:clrMapOvr>
    <a:masterClrMapping/>
  </p:clrMapOvr>
  <p:hf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557301166"/>
      </p:ext>
    </p:extLst>
  </p:cSld>
  <p:clrMapOvr>
    <a:masterClrMapping/>
  </p:clrMapOvr>
  <p:hf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208023305"/>
      </p:ext>
    </p:extLst>
  </p:cSld>
  <p:clrMapOvr>
    <a:masterClrMapping/>
  </p:clrMapOvr>
  <p:hf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662671389"/>
      </p:ext>
    </p:extLst>
  </p:cSld>
  <p:clrMapOvr>
    <a:masterClrMapping/>
  </p:clrMapOvr>
  <p:hf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73838721"/>
      </p:ext>
    </p:extLst>
  </p:cSld>
  <p:clrMapOvr>
    <a:masterClrMapping/>
  </p:clrMapOvr>
  <p:hf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347434848"/>
      </p:ext>
    </p:extLst>
  </p:cSld>
  <p:clrMapOvr>
    <a:masterClrMapping/>
  </p:clrMapOvr>
  <p:hf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19759852"/>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Header w/one image on Left">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6096000" y="2072640"/>
            <a:ext cx="5120637" cy="1551579"/>
          </a:xfrm>
          <a:prstGeom prst="rect">
            <a:avLst/>
          </a:prstGeom>
        </p:spPr>
        <p:txBody>
          <a:bodyPr lIns="36576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6095999" y="1584960"/>
            <a:ext cx="5120639" cy="287259"/>
          </a:xfrm>
          <a:prstGeom prst="rect">
            <a:avLst/>
          </a:prstGeom>
        </p:spPr>
        <p:txBody>
          <a:bodyPr lIns="365760" rIns="0">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 name="Picture Placeholder 2">
            <a:extLst>
              <a:ext uri="{FF2B5EF4-FFF2-40B4-BE49-F238E27FC236}">
                <a16:creationId xmlns:a16="http://schemas.microsoft.com/office/drawing/2014/main" id="{3567B317-BBC9-8047-B52F-0FE9612A42BF}"/>
              </a:ext>
            </a:extLst>
          </p:cNvPr>
          <p:cNvSpPr>
            <a:spLocks noGrp="1"/>
          </p:cNvSpPr>
          <p:nvPr>
            <p:ph type="pic" sz="quarter" idx="22"/>
          </p:nvPr>
        </p:nvSpPr>
        <p:spPr>
          <a:xfrm>
            <a:off x="853440" y="1584960"/>
            <a:ext cx="524256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E9E129D3-DC40-9145-85FB-07D3D32FEFDC}"/>
              </a:ext>
            </a:extLst>
          </p:cNvPr>
          <p:cNvSpPr>
            <a:spLocks noGrp="1"/>
          </p:cNvSpPr>
          <p:nvPr>
            <p:ph type="title" hasCustomPrompt="1"/>
          </p:nvPr>
        </p:nvSpPr>
        <p:spPr/>
        <p:txBody>
          <a:bodyPr/>
          <a:lstStyle/>
          <a:p>
            <a:r>
              <a:rPr lang="en-US" dirty="0"/>
              <a:t>Header w/one image on left</a:t>
            </a:r>
          </a:p>
        </p:txBody>
      </p:sp>
    </p:spTree>
    <p:extLst>
      <p:ext uri="{BB962C8B-B14F-4D97-AF65-F5344CB8AC3E}">
        <p14:creationId xmlns:p14="http://schemas.microsoft.com/office/powerpoint/2010/main" val="2082759098"/>
      </p:ext>
    </p:extLst>
  </p:cSld>
  <p:clrMapOvr>
    <a:masterClrMapping/>
  </p:clrMapOvr>
  <p:hf hdr="0" ftr="0" dt="0"/>
  <p:extLst>
    <p:ext uri="{DCECCB84-F9BA-43D5-87BE-67443E8EF086}">
      <p15:sldGuideLst xmlns:p15="http://schemas.microsoft.com/office/powerpoint/2012/main">
        <p15:guide id="1" pos="2880">
          <p15:clr>
            <a:srgbClr val="FBAE40"/>
          </p15:clr>
        </p15:guide>
        <p15:guide id="2" pos="312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42619028"/>
      </p:ext>
    </p:extLst>
  </p:cSld>
  <p:clrMapOvr>
    <a:masterClrMapping/>
  </p:clrMapOvr>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682034544"/>
      </p:ext>
    </p:extLst>
  </p:cSld>
  <p:clrMapOvr>
    <a:masterClrMapping/>
  </p:clrMapOvr>
  <p:hf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074962388"/>
      </p:ext>
    </p:extLst>
  </p:cSld>
  <p:clrMapOvr>
    <a:masterClrMapping/>
  </p:clrMapOvr>
  <p:hf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327195476"/>
      </p:ext>
    </p:extLst>
  </p:cSld>
  <p:clrMapOvr>
    <a:masterClrMapping/>
  </p:clrMapOvr>
  <p:hf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840000685"/>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221444198"/>
      </p:ext>
    </p:extLst>
  </p:cSld>
  <p:clrMapOvr>
    <a:masterClrMapping/>
  </p:clrMapOvr>
  <p:hf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635861504"/>
      </p:ext>
    </p:extLst>
  </p:cSld>
  <p:clrMapOvr>
    <a:masterClrMapping/>
  </p:clrMapOvr>
  <p:hf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Tree>
    <p:extLst>
      <p:ext uri="{BB962C8B-B14F-4D97-AF65-F5344CB8AC3E}">
        <p14:creationId xmlns:p14="http://schemas.microsoft.com/office/powerpoint/2010/main" val="4272875308"/>
      </p:ext>
    </p:extLst>
  </p:cSld>
  <p:clrMapOvr>
    <a:masterClrMapping/>
  </p:clrMapOvr>
  <p:hf hdr="0" ftr="0" dt="0"/>
  <p:extLst>
    <p:ext uri="{DCECCB84-F9BA-43D5-87BE-67443E8EF086}">
      <p15:sldGuideLst xmlns:p15="http://schemas.microsoft.com/office/powerpoint/2012/main"/>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itle and body" type="tx" preserve="1">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2" name="Google Shape;22;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en-US"/>
              <a:t>Click to edit Master text styles</a:t>
            </a:r>
          </a:p>
        </p:txBody>
      </p:sp>
      <p:sp>
        <p:nvSpPr>
          <p:cNvPr id="23" name="Google Shape;23;p4"/>
          <p:cNvSpPr txBox="1">
            <a:spLocks noGrp="1"/>
          </p:cNvSpPr>
          <p:nvPr>
            <p:ph type="sldNum" idx="12"/>
          </p:nvPr>
        </p:nvSpPr>
        <p:spPr>
          <a:xfrm>
            <a:off x="11320333" y="6241345"/>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42505045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294036635"/>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Header w/one image on Right">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853439" y="2072640"/>
            <a:ext cx="5120640" cy="1551579"/>
          </a:xfrm>
          <a:prstGeom prst="rect">
            <a:avLst/>
          </a:prstGeom>
        </p:spPr>
        <p:txBody>
          <a:bodyPr lIns="0" rIns="36576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853441" y="1584960"/>
            <a:ext cx="5120639" cy="292608"/>
          </a:xfrm>
          <a:prstGeom prst="rect">
            <a:avLst/>
          </a:prstGeom>
        </p:spPr>
        <p:txBody>
          <a:bodyPr lIns="0" rIns="365760"/>
          <a:lstStyle>
            <a:lvl1pPr marL="0" indent="0">
              <a:lnSpc>
                <a:spcPct val="100000"/>
              </a:lnSpc>
              <a:buFontTx/>
              <a:buNone/>
              <a:defRPr b="1" i="0" cap="all" baseline="0">
                <a:latin typeface="Helvetica" pitchFamily="2" charset="0"/>
              </a:defRPr>
            </a:lvl1pPr>
          </a:lstStyle>
          <a:p>
            <a:pPr lvl="0"/>
            <a:r>
              <a:rPr lang="en-US" dirty="0"/>
              <a:t>SUBHEAD</a:t>
            </a:r>
          </a:p>
        </p:txBody>
      </p:sp>
      <p:sp>
        <p:nvSpPr>
          <p:cNvPr id="3" name="Picture Placeholder 2">
            <a:extLst>
              <a:ext uri="{FF2B5EF4-FFF2-40B4-BE49-F238E27FC236}">
                <a16:creationId xmlns:a16="http://schemas.microsoft.com/office/drawing/2014/main" id="{3567B317-BBC9-8047-B52F-0FE9612A42BF}"/>
              </a:ext>
            </a:extLst>
          </p:cNvPr>
          <p:cNvSpPr>
            <a:spLocks noGrp="1"/>
          </p:cNvSpPr>
          <p:nvPr>
            <p:ph type="pic" sz="quarter" idx="22"/>
          </p:nvPr>
        </p:nvSpPr>
        <p:spPr>
          <a:xfrm>
            <a:off x="5974079" y="1584960"/>
            <a:ext cx="524256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E9E129D3-DC40-9145-85FB-07D3D32FEFDC}"/>
              </a:ext>
            </a:extLst>
          </p:cNvPr>
          <p:cNvSpPr>
            <a:spLocks noGrp="1"/>
          </p:cNvSpPr>
          <p:nvPr>
            <p:ph type="title" hasCustomPrompt="1"/>
          </p:nvPr>
        </p:nvSpPr>
        <p:spPr/>
        <p:txBody>
          <a:bodyPr/>
          <a:lstStyle/>
          <a:p>
            <a:r>
              <a:rPr lang="en-US" dirty="0"/>
              <a:t>Header w/one image on right</a:t>
            </a:r>
          </a:p>
        </p:txBody>
      </p:sp>
    </p:spTree>
    <p:extLst>
      <p:ext uri="{BB962C8B-B14F-4D97-AF65-F5344CB8AC3E}">
        <p14:creationId xmlns:p14="http://schemas.microsoft.com/office/powerpoint/2010/main" val="860160863"/>
      </p:ext>
    </p:extLst>
  </p:cSld>
  <p:clrMapOvr>
    <a:masterClrMapping/>
  </p:clrMapOvr>
  <p:hf hdr="0" ftr="0" dt="0"/>
  <p:extLst>
    <p:ext uri="{DCECCB84-F9BA-43D5-87BE-67443E8EF086}">
      <p15:sldGuideLst xmlns:p15="http://schemas.microsoft.com/office/powerpoint/2012/main"/>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71389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695520592"/>
      </p:ext>
    </p:extLst>
  </p:cSld>
  <p:clrMapOvr>
    <a:masterClrMapping/>
  </p:clrMapOvr>
  <p:hf hdr="0" ftr="0" dt="0"/>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193133939"/>
      </p:ext>
    </p:extLst>
  </p:cSld>
  <p:clrMapOvr>
    <a:masterClrMapping/>
  </p:clrMapOvr>
  <p:hf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2513023"/>
      </p:ext>
    </p:extLst>
  </p:cSld>
  <p:clrMapOvr>
    <a:masterClrMapping/>
  </p:clrMapOvr>
  <p:hf hdr="0" ftr="0" dt="0"/>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702327200"/>
      </p:ext>
    </p:extLst>
  </p:cSld>
  <p:clrMapOvr>
    <a:masterClrMapping/>
  </p:clrMapOvr>
  <p:hf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052907931"/>
      </p:ext>
    </p:extLst>
  </p:cSld>
  <p:clrMapOvr>
    <a:masterClrMapping/>
  </p:clrMapOvr>
  <p:hf hdr="0" ftr="0" dt="0"/>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92293904"/>
      </p:ext>
    </p:extLst>
  </p:cSld>
  <p:clrMapOvr>
    <a:masterClrMapping/>
  </p:clrMapOvr>
  <p:hf hdr="0" ftr="0" dt="0"/>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5" name="Date Placeholder 4"/>
          <p:cNvSpPr>
            <a:spLocks noGrp="1"/>
          </p:cNvSpPr>
          <p:nvPr>
            <p:ph type="dt" sz="half" idx="10"/>
          </p:nvPr>
        </p:nvSpPr>
        <p:spPr/>
        <p:txBody>
          <a:bodyPr/>
          <a:lstStyle/>
          <a:p>
            <a:fld id="{B61BEF0D-F0BB-DE4B-95CE-6DB70DBA9567}" type="datetimeFigureOut">
              <a:rPr lang="en-US" smtClean="0"/>
              <a:pPr/>
              <a:t>11/3/2024</a:t>
            </a:fld>
            <a:endParaRPr lang="en-US" dirty="0"/>
          </a:p>
        </p:txBody>
      </p:sp>
    </p:spTree>
    <p:extLst>
      <p:ext uri="{BB962C8B-B14F-4D97-AF65-F5344CB8AC3E}">
        <p14:creationId xmlns:p14="http://schemas.microsoft.com/office/powerpoint/2010/main" val="4104693688"/>
      </p:ext>
    </p:extLst>
  </p:cSld>
  <p:clrMapOvr>
    <a:masterClrMapping/>
  </p:clrMapOvr>
  <p:hf hdr="0" ftr="0" dt="0"/>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34455442"/>
      </p:ext>
    </p:extLst>
  </p:cSld>
  <p:clrMapOvr>
    <a:masterClrMapping/>
  </p:clrMapOvr>
  <p:hf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571864473"/>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Header w/two image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2083852" y="1584960"/>
            <a:ext cx="2537554" cy="258597"/>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2" name="Text Placeholder 19">
            <a:extLst>
              <a:ext uri="{FF2B5EF4-FFF2-40B4-BE49-F238E27FC236}">
                <a16:creationId xmlns:a16="http://schemas.microsoft.com/office/drawing/2014/main" id="{1F4621DD-0EC3-7B40-9C5B-544E9945AB7E}"/>
              </a:ext>
            </a:extLst>
          </p:cNvPr>
          <p:cNvSpPr>
            <a:spLocks noGrp="1"/>
          </p:cNvSpPr>
          <p:nvPr>
            <p:ph type="body" sz="quarter" idx="28" hasCustomPrompt="1"/>
          </p:nvPr>
        </p:nvSpPr>
        <p:spPr>
          <a:xfrm>
            <a:off x="853441" y="4389120"/>
            <a:ext cx="4998719" cy="960456"/>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2" name="Title 1">
            <a:extLst>
              <a:ext uri="{FF2B5EF4-FFF2-40B4-BE49-F238E27FC236}">
                <a16:creationId xmlns:a16="http://schemas.microsoft.com/office/drawing/2014/main" id="{83A7ADB9-B0E1-624C-B3FB-2E094D93977F}"/>
              </a:ext>
            </a:extLst>
          </p:cNvPr>
          <p:cNvSpPr>
            <a:spLocks noGrp="1"/>
          </p:cNvSpPr>
          <p:nvPr>
            <p:ph type="title" hasCustomPrompt="1"/>
          </p:nvPr>
        </p:nvSpPr>
        <p:spPr/>
        <p:txBody>
          <a:bodyPr/>
          <a:lstStyle/>
          <a:p>
            <a:r>
              <a:rPr lang="en-US" dirty="0"/>
              <a:t>Header w/two images</a:t>
            </a:r>
          </a:p>
        </p:txBody>
      </p:sp>
      <p:sp>
        <p:nvSpPr>
          <p:cNvPr id="13" name="Picture Placeholder 2">
            <a:extLst>
              <a:ext uri="{FF2B5EF4-FFF2-40B4-BE49-F238E27FC236}">
                <a16:creationId xmlns:a16="http://schemas.microsoft.com/office/drawing/2014/main" id="{9C652879-E485-9847-B5DA-F17C66D89A13}"/>
              </a:ext>
            </a:extLst>
          </p:cNvPr>
          <p:cNvSpPr>
            <a:spLocks noGrp="1"/>
          </p:cNvSpPr>
          <p:nvPr>
            <p:ph type="pic" sz="quarter" idx="29"/>
          </p:nvPr>
        </p:nvSpPr>
        <p:spPr>
          <a:xfrm>
            <a:off x="7448503" y="1584960"/>
            <a:ext cx="2537554" cy="258597"/>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4" name="Text Placeholder 19">
            <a:extLst>
              <a:ext uri="{FF2B5EF4-FFF2-40B4-BE49-F238E27FC236}">
                <a16:creationId xmlns:a16="http://schemas.microsoft.com/office/drawing/2014/main" id="{3075D6A2-6D65-FC47-AC64-35561CC02CFD}"/>
              </a:ext>
            </a:extLst>
          </p:cNvPr>
          <p:cNvSpPr>
            <a:spLocks noGrp="1"/>
          </p:cNvSpPr>
          <p:nvPr>
            <p:ph type="body" sz="quarter" idx="30" hasCustomPrompt="1"/>
          </p:nvPr>
        </p:nvSpPr>
        <p:spPr>
          <a:xfrm>
            <a:off x="6217921" y="4389120"/>
            <a:ext cx="4998719" cy="960456"/>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Tree>
    <p:extLst>
      <p:ext uri="{BB962C8B-B14F-4D97-AF65-F5344CB8AC3E}">
        <p14:creationId xmlns:p14="http://schemas.microsoft.com/office/powerpoint/2010/main" val="2157054281"/>
      </p:ext>
    </p:extLst>
  </p:cSld>
  <p:clrMapOvr>
    <a:masterClrMapping/>
  </p:clrMapOvr>
  <p:hf hdr="0" ftr="0" dt="0"/>
  <p:extLst>
    <p:ext uri="{DCECCB84-F9BA-43D5-87BE-67443E8EF086}">
      <p15:sldGuideLst xmlns:p15="http://schemas.microsoft.com/office/powerpoint/2012/main"/>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925784099"/>
      </p:ext>
    </p:extLst>
  </p:cSld>
  <p:clrMapOvr>
    <a:masterClrMapping/>
  </p:clrMapOvr>
  <p:hf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75976060"/>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84516733"/>
      </p:ext>
    </p:extLst>
  </p:cSld>
  <p:clrMapOvr>
    <a:masterClrMapping/>
  </p:clrMapOvr>
  <p:hf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753120727"/>
      </p:ext>
    </p:extLst>
  </p:cSld>
  <p:clrMapOvr>
    <a:masterClrMapping/>
  </p:clrMapOvr>
  <p:hf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2154907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4" Type="http://schemas.openxmlformats.org/officeDocument/2006/relationships/image" Target="../media/image5.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19" Type="http://schemas.openxmlformats.org/officeDocument/2006/relationships/theme" Target="../theme/theme3.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4"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10" Type="http://schemas.openxmlformats.org/officeDocument/2006/relationships/slideLayout" Target="../slideLayouts/slideLayout51.xml"/><Relationship Id="rId19" Type="http://schemas.openxmlformats.org/officeDocument/2006/relationships/theme" Target="../theme/theme5.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6.xml"/><Relationship Id="rId1" Type="http://schemas.openxmlformats.org/officeDocument/2006/relationships/slideLayout" Target="../slideLayouts/slideLayout6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 Type="http://schemas.openxmlformats.org/officeDocument/2006/relationships/slideLayout" Target="../slideLayouts/slideLayout62.xml"/><Relationship Id="rId16" Type="http://schemas.openxmlformats.org/officeDocument/2006/relationships/slideLayout" Target="../slideLayouts/slideLayout76.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10" Type="http://schemas.openxmlformats.org/officeDocument/2006/relationships/slideLayout" Target="../slideLayouts/slideLayout70.xml"/><Relationship Id="rId19" Type="http://schemas.openxmlformats.org/officeDocument/2006/relationships/theme" Target="../theme/theme7.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6.xml"/><Relationship Id="rId13" Type="http://schemas.openxmlformats.org/officeDocument/2006/relationships/slideLayout" Target="../slideLayouts/slideLayout91.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slideLayout" Target="../slideLayouts/slideLayout90.xml"/><Relationship Id="rId17" Type="http://schemas.openxmlformats.org/officeDocument/2006/relationships/theme" Target="../theme/theme8.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5" Type="http://schemas.openxmlformats.org/officeDocument/2006/relationships/slideLayout" Target="../slideLayouts/slideLayout9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Brand logo">
            <a:extLst>
              <a:ext uri="{FF2B5EF4-FFF2-40B4-BE49-F238E27FC236}">
                <a16:creationId xmlns:a16="http://schemas.microsoft.com/office/drawing/2014/main" id="{B905BEBE-FC81-0D47-9AF4-9E3655228635}"/>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457201" y="6155475"/>
            <a:ext cx="1830252" cy="354621"/>
          </a:xfrm>
          <a:prstGeom prst="rect">
            <a:avLst/>
          </a:prstGeom>
        </p:spPr>
      </p:pic>
      <p:sp>
        <p:nvSpPr>
          <p:cNvPr id="17" name="Header rule">
            <a:extLst>
              <a:ext uri="{FF2B5EF4-FFF2-40B4-BE49-F238E27FC236}">
                <a16:creationId xmlns:a16="http://schemas.microsoft.com/office/drawing/2014/main" id="{98E6E0B5-9270-574F-A10E-09DA8982DB02}"/>
              </a:ext>
            </a:extLst>
          </p:cNvPr>
          <p:cNvSpPr/>
          <p:nvPr/>
        </p:nvSpPr>
        <p:spPr>
          <a:xfrm>
            <a:off x="853440" y="1095523"/>
            <a:ext cx="10363200" cy="48768"/>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22" name="Title Placeholder">
            <a:extLst>
              <a:ext uri="{FF2B5EF4-FFF2-40B4-BE49-F238E27FC236}">
                <a16:creationId xmlns:a16="http://schemas.microsoft.com/office/drawing/2014/main" id="{7143B24C-1C3A-8E4C-BD32-A8A3EF401E90}"/>
              </a:ext>
            </a:extLst>
          </p:cNvPr>
          <p:cNvSpPr>
            <a:spLocks noGrp="1"/>
          </p:cNvSpPr>
          <p:nvPr>
            <p:ph type="title"/>
          </p:nvPr>
        </p:nvSpPr>
        <p:spPr>
          <a:xfrm>
            <a:off x="853439" y="489869"/>
            <a:ext cx="10363200" cy="519972"/>
          </a:xfrm>
          <a:prstGeom prst="rect">
            <a:avLst/>
          </a:prstGeom>
        </p:spPr>
        <p:txBody>
          <a:bodyPr vert="horz" wrap="square" lIns="0" tIns="0" rIns="0" bIns="0" rtlCol="0" anchor="b" anchorCtr="0">
            <a:spAutoFit/>
          </a:bodyPr>
          <a:lstStyle/>
          <a:p>
            <a:r>
              <a:rPr lang="en-US" dirty="0"/>
              <a:t>Click to edit Master title</a:t>
            </a:r>
          </a:p>
        </p:txBody>
      </p:sp>
      <p:sp>
        <p:nvSpPr>
          <p:cNvPr id="27" name="Slide Number Placeholder">
            <a:extLst>
              <a:ext uri="{FF2B5EF4-FFF2-40B4-BE49-F238E27FC236}">
                <a16:creationId xmlns:a16="http://schemas.microsoft.com/office/drawing/2014/main" id="{BB99265C-2058-D148-A5A5-70540F68B968}"/>
              </a:ext>
            </a:extLst>
          </p:cNvPr>
          <p:cNvSpPr>
            <a:spLocks noGrp="1"/>
          </p:cNvSpPr>
          <p:nvPr>
            <p:ph type="sldNum" sz="quarter" idx="4"/>
          </p:nvPr>
        </p:nvSpPr>
        <p:spPr>
          <a:xfrm>
            <a:off x="11582400" y="6339840"/>
            <a:ext cx="609600" cy="422744"/>
          </a:xfrm>
          <a:prstGeom prst="rect">
            <a:avLst/>
          </a:prstGeom>
        </p:spPr>
        <p:txBody>
          <a:bodyPr vert="horz" wrap="square" lIns="0" tIns="0" rIns="0" bIns="256032" rtlCol="0" anchor="t" anchorCtr="0">
            <a:spAutoFit/>
          </a:bodyPr>
          <a:lstStyle>
            <a:lvl1pPr algn="l">
              <a:lnSpc>
                <a:spcPct val="100000"/>
              </a:lnSpc>
              <a:defRPr sz="1067" b="0" i="0">
                <a:solidFill>
                  <a:srgbClr val="898989"/>
                </a:solidFill>
                <a:latin typeface="Helvetica Regular" pitchFamily="2" charset="0"/>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4" name="Text Placeholder 3">
            <a:extLst>
              <a:ext uri="{FF2B5EF4-FFF2-40B4-BE49-F238E27FC236}">
                <a16:creationId xmlns:a16="http://schemas.microsoft.com/office/drawing/2014/main" id="{883B9C53-1485-764E-86F1-EF642FC86547}"/>
              </a:ext>
            </a:extLst>
          </p:cNvPr>
          <p:cNvSpPr>
            <a:spLocks noGrp="1"/>
          </p:cNvSpPr>
          <p:nvPr>
            <p:ph type="body" idx="1"/>
          </p:nvPr>
        </p:nvSpPr>
        <p:spPr>
          <a:xfrm>
            <a:off x="1463041" y="1584961"/>
            <a:ext cx="9753599" cy="1567695"/>
          </a:xfrm>
          <a:prstGeom prst="rect">
            <a:avLst/>
          </a:prstGeom>
        </p:spPr>
        <p:txBody>
          <a:bodyPr vert="horz"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399917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Lst>
  <p:hf hdr="0" ftr="0" dt="0"/>
  <p:txStyles>
    <p:titleStyle>
      <a:lvl1pPr algn="l" defTabSz="914377" rtl="0" eaLnBrk="1" latinLnBrk="0" hangingPunct="1">
        <a:lnSpc>
          <a:spcPct val="90000"/>
        </a:lnSpc>
        <a:spcBef>
          <a:spcPct val="0"/>
        </a:spcBef>
        <a:buNone/>
        <a:defRPr sz="3733" b="1" i="0" kern="1200" baseline="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b="0" kern="1200">
          <a:solidFill>
            <a:srgbClr val="58595B"/>
          </a:solidFill>
          <a:latin typeface="+mn-lt"/>
          <a:ea typeface="+mn-ea"/>
          <a:cs typeface="+mn-cs"/>
        </a:defRPr>
      </a:lvl1pPr>
      <a:lvl2pPr marL="597393" indent="-231642" algn="l" defTabSz="914377" rtl="0" eaLnBrk="1" latinLnBrk="0" hangingPunct="1">
        <a:lnSpc>
          <a:spcPct val="90000"/>
        </a:lnSpc>
        <a:spcBef>
          <a:spcPts val="500"/>
        </a:spcBef>
        <a:spcAft>
          <a:spcPts val="0"/>
        </a:spcAft>
        <a:buFont typeface="Arial" panose="020B0604020202020204" pitchFamily="34" charset="0"/>
        <a:buChar char="•"/>
        <a:defRPr sz="1867" b="0" i="0" kern="1200" baseline="0">
          <a:solidFill>
            <a:srgbClr val="58595B"/>
          </a:solidFill>
          <a:latin typeface="+mn-lt"/>
          <a:ea typeface="+mn-ea"/>
          <a:cs typeface="+mn-cs"/>
        </a:defRPr>
      </a:lvl2pPr>
      <a:lvl3pPr marL="963144" indent="-231642" algn="l" defTabSz="914377" rtl="0" eaLnBrk="1" latinLnBrk="0" hangingPunct="1">
        <a:lnSpc>
          <a:spcPct val="90000"/>
        </a:lnSpc>
        <a:spcBef>
          <a:spcPts val="500"/>
        </a:spcBef>
        <a:spcAft>
          <a:spcPts val="0"/>
        </a:spcAft>
        <a:buFont typeface="Arial" panose="020B0604020202020204" pitchFamily="34" charset="0"/>
        <a:buChar char="•"/>
        <a:defRPr sz="1867" b="0" kern="1200">
          <a:solidFill>
            <a:srgbClr val="58595B"/>
          </a:solidFill>
          <a:latin typeface="+mn-lt"/>
          <a:ea typeface="+mn-ea"/>
          <a:cs typeface="+mn-cs"/>
        </a:defRPr>
      </a:lvl3pPr>
      <a:lvl4pPr marL="1328895" indent="-231642" algn="l" defTabSz="914377" rtl="0" eaLnBrk="1" latinLnBrk="0" hangingPunct="1">
        <a:lnSpc>
          <a:spcPct val="90000"/>
        </a:lnSpc>
        <a:spcBef>
          <a:spcPts val="500"/>
        </a:spcBef>
        <a:spcAft>
          <a:spcPts val="0"/>
        </a:spcAft>
        <a:buFont typeface="Arial" panose="020B0604020202020204" pitchFamily="34" charset="0"/>
        <a:buChar char="•"/>
        <a:defRPr sz="1867" b="0" i="0" kern="1200">
          <a:solidFill>
            <a:srgbClr val="58595B"/>
          </a:solidFill>
          <a:latin typeface="+mn-lt"/>
          <a:ea typeface="+mn-ea"/>
          <a:cs typeface="+mn-cs"/>
        </a:defRPr>
      </a:lvl4pPr>
      <a:lvl5pPr marL="1694646" indent="-231642" algn="l" defTabSz="914377" rtl="0" eaLnBrk="1" latinLnBrk="0" hangingPunct="1">
        <a:lnSpc>
          <a:spcPct val="90000"/>
        </a:lnSpc>
        <a:spcBef>
          <a:spcPts val="500"/>
        </a:spcBef>
        <a:spcAft>
          <a:spcPts val="0"/>
        </a:spcAft>
        <a:buFont typeface="Arial" panose="020B0604020202020204" pitchFamily="34" charset="0"/>
        <a:buChar char="•"/>
        <a:defRPr sz="1867" b="0" kern="1200">
          <a:solidFill>
            <a:srgbClr val="58595B"/>
          </a:solidFill>
          <a:latin typeface="+mn-lt"/>
          <a:ea typeface="+mn-ea"/>
          <a:cs typeface="+mn-cs"/>
        </a:defRPr>
      </a:lvl5pPr>
      <a:lvl6pPr marL="838179" indent="-868658" algn="l" defTabSz="914377" rtl="0" eaLnBrk="1" latinLnBrk="0" hangingPunct="1">
        <a:lnSpc>
          <a:spcPct val="90000"/>
        </a:lnSpc>
        <a:spcBef>
          <a:spcPts val="0"/>
        </a:spcBef>
        <a:spcAft>
          <a:spcPts val="800"/>
        </a:spcAft>
        <a:buFont typeface="Arial" panose="020B0604020202020204" pitchFamily="34" charset="0"/>
        <a:buNone/>
        <a:defRPr sz="133" kern="1200">
          <a:solidFill>
            <a:schemeClr val="tx1"/>
          </a:solidFill>
          <a:latin typeface="+mn-lt"/>
          <a:ea typeface="+mn-ea"/>
          <a:cs typeface="+mn-cs"/>
        </a:defRPr>
      </a:lvl6pPr>
      <a:lvl7pPr marL="743693" indent="-259074" algn="l" defTabSz="914377" rtl="0" eaLnBrk="1" latinLnBrk="0" hangingPunct="1">
        <a:lnSpc>
          <a:spcPct val="90000"/>
        </a:lnSpc>
        <a:spcBef>
          <a:spcPts val="0"/>
        </a:spcBef>
        <a:spcAft>
          <a:spcPts val="800"/>
        </a:spcAft>
        <a:buFont typeface="Arial" panose="020B0604020202020204" pitchFamily="34" charset="0"/>
        <a:buChar char="•"/>
        <a:defRPr sz="7200" kern="1200">
          <a:solidFill>
            <a:schemeClr val="tx1"/>
          </a:solidFill>
          <a:latin typeface="+mn-lt"/>
          <a:ea typeface="+mn-ea"/>
          <a:cs typeface="+mn-cs"/>
        </a:defRPr>
      </a:lvl7pPr>
      <a:lvl8pPr marL="365751" indent="-228594" algn="l" defTabSz="914377" rtl="0" eaLnBrk="1" latinLnBrk="0" hangingPunct="1">
        <a:lnSpc>
          <a:spcPct val="90000"/>
        </a:lnSpc>
        <a:spcBef>
          <a:spcPts val="0"/>
        </a:spcBef>
        <a:spcAft>
          <a:spcPts val="800"/>
        </a:spcAft>
        <a:buFont typeface="Arial" panose="020B0604020202020204" pitchFamily="34" charset="0"/>
        <a:buChar char="•"/>
        <a:defRPr sz="133"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5533"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78B"/>
            </a:gs>
            <a:gs pos="100000">
              <a:srgbClr val="2774AE"/>
            </a:gs>
          </a:gsLst>
          <a:lin ang="0" scaled="0"/>
        </a:gradFill>
        <a:effectLst/>
      </p:bgPr>
    </p:bg>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7C7160C-D279-C84E-A714-5CF37C5CC49F}"/>
              </a:ext>
            </a:extLst>
          </p:cNvPr>
          <p:cNvSpPr/>
          <p:nvPr/>
        </p:nvSpPr>
        <p:spPr>
          <a:xfrm>
            <a:off x="0" y="1"/>
            <a:ext cx="12192000" cy="6848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i="0" dirty="0">
              <a:latin typeface="Helvetica Regular" pitchFamily="2" charset="0"/>
            </a:endParaRPr>
          </a:p>
        </p:txBody>
      </p:sp>
      <p:graphicFrame>
        <p:nvGraphicFramePr>
          <p:cNvPr id="15" name="Table 14" hidden="1">
            <a:extLst>
              <a:ext uri="{FF2B5EF4-FFF2-40B4-BE49-F238E27FC236}">
                <a16:creationId xmlns:a16="http://schemas.microsoft.com/office/drawing/2014/main" id="{2684D85E-2681-5C44-AFBC-F0E79677A166}"/>
              </a:ext>
            </a:extLst>
          </p:cNvPr>
          <p:cNvGraphicFramePr>
            <a:graphicFrameLocks noGrp="1"/>
          </p:cNvGraphicFramePr>
          <p:nvPr>
            <p:extLst>
              <p:ext uri="{D42A27DB-BD31-4B8C-83A1-F6EECF244321}">
                <p14:modId xmlns:p14="http://schemas.microsoft.com/office/powerpoint/2010/main" val="1915787603"/>
              </p:ext>
            </p:extLst>
          </p:nvPr>
        </p:nvGraphicFramePr>
        <p:xfrm>
          <a:off x="914400" y="475565"/>
          <a:ext cx="10363200" cy="610852"/>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610852">
                <a:tc>
                  <a:txBody>
                    <a:bodyPr/>
                    <a:lstStyle/>
                    <a:p>
                      <a:pPr>
                        <a:lnSpc>
                          <a:spcPct val="100000"/>
                        </a:lnSpc>
                      </a:pPr>
                      <a:r>
                        <a:rPr lang="en-US" sz="3700" b="0" i="0" dirty="0">
                          <a:ln>
                            <a:noFill/>
                          </a:ln>
                          <a:solidFill>
                            <a:srgbClr val="58595B"/>
                          </a:solidFill>
                          <a:latin typeface="Helvetica Regular" pitchFamily="2" charset="0"/>
                          <a:cs typeface="Arial" panose="020B0604020202020204" pitchFamily="34" charset="0"/>
                        </a:rPr>
                        <a:t>Preferred Header Size</a:t>
                      </a:r>
                      <a:endParaRPr lang="en-US" sz="3700" b="0" i="0" dirty="0">
                        <a:ln>
                          <a:noFill/>
                        </a:ln>
                        <a:latin typeface="Helvetica Regular" pitchFamily="2" charset="0"/>
                      </a:endParaRPr>
                    </a:p>
                  </a:txBody>
                  <a:tcPr marL="0" marR="0" marT="0" marB="24384">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9" name="brand logo-white">
            <a:extLst>
              <a:ext uri="{FF2B5EF4-FFF2-40B4-BE49-F238E27FC236}">
                <a16:creationId xmlns:a16="http://schemas.microsoft.com/office/drawing/2014/main" id="{51676347-45D6-CD47-AAC8-2B1B358153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6152549"/>
            <a:ext cx="1834037" cy="374583"/>
          </a:xfrm>
          <a:prstGeom prst="rect">
            <a:avLst/>
          </a:prstGeom>
        </p:spPr>
      </p:pic>
      <p:sp>
        <p:nvSpPr>
          <p:cNvPr id="11" name="Slide Number Placeholder">
            <a:extLst>
              <a:ext uri="{FF2B5EF4-FFF2-40B4-BE49-F238E27FC236}">
                <a16:creationId xmlns:a16="http://schemas.microsoft.com/office/drawing/2014/main" id="{DA79644A-3B18-374D-AEC4-AF294BA47711}"/>
              </a:ext>
            </a:extLst>
          </p:cNvPr>
          <p:cNvSpPr txBox="1">
            <a:spLocks/>
          </p:cNvSpPr>
          <p:nvPr/>
        </p:nvSpPr>
        <p:spPr>
          <a:xfrm>
            <a:off x="11582400" y="6339840"/>
            <a:ext cx="609600" cy="508922"/>
          </a:xfrm>
          <a:prstGeom prst="rect">
            <a:avLst/>
          </a:prstGeom>
        </p:spPr>
        <p:txBody>
          <a:bodyPr vert="horz" wrap="square" lIns="0" tIns="0" rIns="0" bIns="341376" rtlCol="0" anchor="t" anchorCtr="0">
            <a:spAutoFit/>
          </a:bodyPr>
          <a:lstStyle>
            <a:defPPr>
              <a:defRPr lang="en-US"/>
            </a:defPPr>
            <a:lvl1pPr marL="0" algn="l" defTabSz="685800" rtl="0" eaLnBrk="1" latinLnBrk="0" hangingPunct="1">
              <a:lnSpc>
                <a:spcPct val="100000"/>
              </a:lnSpc>
              <a:defRPr sz="800" b="0" i="0" kern="1200">
                <a:solidFill>
                  <a:srgbClr val="898989"/>
                </a:solidFill>
                <a:latin typeface="Helvetica Regular" pitchFamily="2"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B6238B5B-F19C-E947-A0BC-87BD7983F871}" type="slidenum">
              <a:rPr lang="en-US" sz="1067" smtClean="0">
                <a:solidFill>
                  <a:schemeClr val="bg1"/>
                </a:solidFill>
              </a:rPr>
              <a:pPr/>
              <a:t>‹#›</a:t>
            </a:fld>
            <a:endParaRPr lang="en-US" sz="1067" dirty="0">
              <a:solidFill>
                <a:schemeClr val="bg1"/>
              </a:solidFill>
            </a:endParaRPr>
          </a:p>
        </p:txBody>
      </p:sp>
    </p:spTree>
    <p:extLst>
      <p:ext uri="{BB962C8B-B14F-4D97-AF65-F5344CB8AC3E}">
        <p14:creationId xmlns:p14="http://schemas.microsoft.com/office/powerpoint/2010/main" val="2731349684"/>
      </p:ext>
    </p:extLst>
  </p:cSld>
  <p:clrMap bg1="lt1" tx1="dk1" bg2="lt2" tx2="dk2" accent1="accent1" accent2="accent2" accent3="accent3" accent4="accent4" accent5="accent5" accent6="accent6" hlink="hlink" folHlink="folHlink"/>
  <p:sldLayoutIdLst>
    <p:sldLayoutId id="2147483693" r:id="rId1"/>
    <p:sldLayoutId id="2147483772" r:id="rId2"/>
  </p:sldLayoutIdLst>
  <p:hf hdr="0" ftr="0"/>
  <p:txStyles>
    <p:titleStyle>
      <a:lvl1pPr algn="l" defTabSz="914377" rtl="0" eaLnBrk="1" latinLnBrk="0" hangingPunct="1">
        <a:lnSpc>
          <a:spcPct val="90000"/>
        </a:lnSpc>
        <a:spcBef>
          <a:spcPct val="0"/>
        </a:spcBef>
        <a:buNone/>
        <a:defRPr sz="3733" b="1" i="0" kern="120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kern="1200">
          <a:solidFill>
            <a:srgbClr val="58595B"/>
          </a:solidFill>
          <a:latin typeface="Helvetica" pitchFamily="2" charset="0"/>
          <a:ea typeface="+mn-ea"/>
          <a:cs typeface="+mn-cs"/>
        </a:defRPr>
      </a:lvl1pPr>
      <a:lvl2pPr marL="457189" indent="0" algn="l" defTabSz="914377" rtl="0" eaLnBrk="1" latinLnBrk="0" hangingPunct="1">
        <a:lnSpc>
          <a:spcPct val="100000"/>
        </a:lnSpc>
        <a:spcBef>
          <a:spcPts val="500"/>
        </a:spcBef>
        <a:buFontTx/>
        <a:buNone/>
        <a:defRPr sz="1867" kern="1200">
          <a:solidFill>
            <a:srgbClr val="58595B"/>
          </a:solidFill>
          <a:latin typeface="Helvetica" pitchFamily="2" charset="0"/>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67" b="1" i="0" kern="1200">
          <a:solidFill>
            <a:srgbClr val="58595B"/>
          </a:solidFill>
          <a:latin typeface="Helvetica" pitchFamily="2" charset="0"/>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11/3/2024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76624644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78B"/>
            </a:gs>
            <a:gs pos="100000">
              <a:srgbClr val="2774AE"/>
            </a:gs>
          </a:gsLst>
          <a:lin ang="0" scaled="0"/>
        </a:gradFill>
        <a:effectLst/>
      </p:bgPr>
    </p:bg>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7C7160C-D279-C84E-A714-5CF37C5CC49F}"/>
              </a:ext>
            </a:extLst>
          </p:cNvPr>
          <p:cNvSpPr/>
          <p:nvPr/>
        </p:nvSpPr>
        <p:spPr>
          <a:xfrm>
            <a:off x="0" y="1"/>
            <a:ext cx="12192000" cy="6848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i="0" dirty="0">
              <a:latin typeface="Helvetica Regular" pitchFamily="2" charset="0"/>
            </a:endParaRPr>
          </a:p>
        </p:txBody>
      </p:sp>
      <p:graphicFrame>
        <p:nvGraphicFramePr>
          <p:cNvPr id="15" name="Table 14" hidden="1">
            <a:extLst>
              <a:ext uri="{FF2B5EF4-FFF2-40B4-BE49-F238E27FC236}">
                <a16:creationId xmlns:a16="http://schemas.microsoft.com/office/drawing/2014/main" id="{2684D85E-2681-5C44-AFBC-F0E79677A166}"/>
              </a:ext>
            </a:extLst>
          </p:cNvPr>
          <p:cNvGraphicFramePr>
            <a:graphicFrameLocks noGrp="1"/>
          </p:cNvGraphicFramePr>
          <p:nvPr>
            <p:extLst>
              <p:ext uri="{D42A27DB-BD31-4B8C-83A1-F6EECF244321}">
                <p14:modId xmlns:p14="http://schemas.microsoft.com/office/powerpoint/2010/main" val="1915787603"/>
              </p:ext>
            </p:extLst>
          </p:nvPr>
        </p:nvGraphicFramePr>
        <p:xfrm>
          <a:off x="914400" y="475565"/>
          <a:ext cx="10363200" cy="610852"/>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610852">
                <a:tc>
                  <a:txBody>
                    <a:bodyPr/>
                    <a:lstStyle/>
                    <a:p>
                      <a:pPr>
                        <a:lnSpc>
                          <a:spcPct val="100000"/>
                        </a:lnSpc>
                      </a:pPr>
                      <a:r>
                        <a:rPr lang="en-US" sz="3700" b="0" i="0" dirty="0">
                          <a:ln>
                            <a:noFill/>
                          </a:ln>
                          <a:solidFill>
                            <a:srgbClr val="58595B"/>
                          </a:solidFill>
                          <a:latin typeface="Helvetica Regular" pitchFamily="2" charset="0"/>
                          <a:cs typeface="Arial" panose="020B0604020202020204" pitchFamily="34" charset="0"/>
                        </a:rPr>
                        <a:t>Preferred Header Size</a:t>
                      </a:r>
                      <a:endParaRPr lang="en-US" sz="3700" b="0" i="0" dirty="0">
                        <a:ln>
                          <a:noFill/>
                        </a:ln>
                        <a:latin typeface="Helvetica Regular" pitchFamily="2" charset="0"/>
                      </a:endParaRPr>
                    </a:p>
                  </a:txBody>
                  <a:tcPr marL="0" marR="0" marT="0" marB="24384">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9" name="brand logo-white">
            <a:extLst>
              <a:ext uri="{FF2B5EF4-FFF2-40B4-BE49-F238E27FC236}">
                <a16:creationId xmlns:a16="http://schemas.microsoft.com/office/drawing/2014/main" id="{51676347-45D6-CD47-AAC8-2B1B358153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6152549"/>
            <a:ext cx="1834037" cy="374583"/>
          </a:xfrm>
          <a:prstGeom prst="rect">
            <a:avLst/>
          </a:prstGeom>
        </p:spPr>
      </p:pic>
      <p:sp>
        <p:nvSpPr>
          <p:cNvPr id="11" name="Slide Number Placeholder">
            <a:extLst>
              <a:ext uri="{FF2B5EF4-FFF2-40B4-BE49-F238E27FC236}">
                <a16:creationId xmlns:a16="http://schemas.microsoft.com/office/drawing/2014/main" id="{DA79644A-3B18-374D-AEC4-AF294BA47711}"/>
              </a:ext>
            </a:extLst>
          </p:cNvPr>
          <p:cNvSpPr txBox="1">
            <a:spLocks/>
          </p:cNvSpPr>
          <p:nvPr/>
        </p:nvSpPr>
        <p:spPr>
          <a:xfrm>
            <a:off x="11582400" y="6339840"/>
            <a:ext cx="609600" cy="508922"/>
          </a:xfrm>
          <a:prstGeom prst="rect">
            <a:avLst/>
          </a:prstGeom>
        </p:spPr>
        <p:txBody>
          <a:bodyPr vert="horz" wrap="square" lIns="0" tIns="0" rIns="0" bIns="341376" rtlCol="0" anchor="t" anchorCtr="0">
            <a:spAutoFit/>
          </a:bodyPr>
          <a:lstStyle>
            <a:defPPr>
              <a:defRPr lang="en-US"/>
            </a:defPPr>
            <a:lvl1pPr marL="0" algn="l" defTabSz="685800" rtl="0" eaLnBrk="1" latinLnBrk="0" hangingPunct="1">
              <a:lnSpc>
                <a:spcPct val="100000"/>
              </a:lnSpc>
              <a:defRPr sz="800" b="0" i="0" kern="1200">
                <a:solidFill>
                  <a:srgbClr val="898989"/>
                </a:solidFill>
                <a:latin typeface="Helvetica Regular" pitchFamily="2"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B6238B5B-F19C-E947-A0BC-87BD7983F871}" type="slidenum">
              <a:rPr lang="en-US" sz="1067" smtClean="0">
                <a:solidFill>
                  <a:schemeClr val="bg1"/>
                </a:solidFill>
              </a:rPr>
              <a:pPr/>
              <a:t>‹#›</a:t>
            </a:fld>
            <a:endParaRPr lang="en-US" sz="1067" dirty="0">
              <a:solidFill>
                <a:schemeClr val="bg1"/>
              </a:solidFill>
            </a:endParaRPr>
          </a:p>
        </p:txBody>
      </p:sp>
    </p:spTree>
    <p:extLst>
      <p:ext uri="{BB962C8B-B14F-4D97-AF65-F5344CB8AC3E}">
        <p14:creationId xmlns:p14="http://schemas.microsoft.com/office/powerpoint/2010/main" val="1084022337"/>
      </p:ext>
    </p:extLst>
  </p:cSld>
  <p:clrMap bg1="lt1" tx1="dk1" bg2="lt2" tx2="dk2" accent1="accent1" accent2="accent2" accent3="accent3" accent4="accent4" accent5="accent5" accent6="accent6" hlink="hlink" folHlink="folHlink"/>
  <p:sldLayoutIdLst>
    <p:sldLayoutId id="2147483714" r:id="rId1"/>
    <p:sldLayoutId id="2147483773" r:id="rId2"/>
  </p:sldLayoutIdLst>
  <p:hf hdr="0" ftr="0"/>
  <p:txStyles>
    <p:titleStyle>
      <a:lvl1pPr algn="l" defTabSz="914377" rtl="0" eaLnBrk="1" latinLnBrk="0" hangingPunct="1">
        <a:lnSpc>
          <a:spcPct val="90000"/>
        </a:lnSpc>
        <a:spcBef>
          <a:spcPct val="0"/>
        </a:spcBef>
        <a:buNone/>
        <a:defRPr sz="3733" b="1" i="0" kern="120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kern="1200">
          <a:solidFill>
            <a:srgbClr val="58595B"/>
          </a:solidFill>
          <a:latin typeface="Helvetica" pitchFamily="2" charset="0"/>
          <a:ea typeface="+mn-ea"/>
          <a:cs typeface="+mn-cs"/>
        </a:defRPr>
      </a:lvl1pPr>
      <a:lvl2pPr marL="457189" indent="0" algn="l" defTabSz="914377" rtl="0" eaLnBrk="1" latinLnBrk="0" hangingPunct="1">
        <a:lnSpc>
          <a:spcPct val="100000"/>
        </a:lnSpc>
        <a:spcBef>
          <a:spcPts val="500"/>
        </a:spcBef>
        <a:buFontTx/>
        <a:buNone/>
        <a:defRPr sz="1867" kern="1200">
          <a:solidFill>
            <a:srgbClr val="58595B"/>
          </a:solidFill>
          <a:latin typeface="Helvetica" pitchFamily="2" charset="0"/>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67" b="1" i="0" kern="1200">
          <a:solidFill>
            <a:srgbClr val="58595B"/>
          </a:solidFill>
          <a:latin typeface="Helvetica" pitchFamily="2" charset="0"/>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11/3/2024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016439887"/>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78B"/>
            </a:gs>
            <a:gs pos="100000">
              <a:srgbClr val="2774AE"/>
            </a:gs>
          </a:gsLst>
          <a:lin ang="0" scaled="0"/>
        </a:gradFill>
        <a:effectLst/>
      </p:bgPr>
    </p:bg>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7C7160C-D279-C84E-A714-5CF37C5CC49F}"/>
              </a:ext>
            </a:extLst>
          </p:cNvPr>
          <p:cNvSpPr/>
          <p:nvPr/>
        </p:nvSpPr>
        <p:spPr>
          <a:xfrm>
            <a:off x="0" y="1"/>
            <a:ext cx="12192000" cy="6848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i="0" dirty="0">
              <a:latin typeface="Helvetica Regular" pitchFamily="2" charset="0"/>
            </a:endParaRPr>
          </a:p>
        </p:txBody>
      </p:sp>
      <p:graphicFrame>
        <p:nvGraphicFramePr>
          <p:cNvPr id="15" name="Table 14" hidden="1">
            <a:extLst>
              <a:ext uri="{FF2B5EF4-FFF2-40B4-BE49-F238E27FC236}">
                <a16:creationId xmlns:a16="http://schemas.microsoft.com/office/drawing/2014/main" id="{2684D85E-2681-5C44-AFBC-F0E79677A166}"/>
              </a:ext>
            </a:extLst>
          </p:cNvPr>
          <p:cNvGraphicFramePr>
            <a:graphicFrameLocks noGrp="1"/>
          </p:cNvGraphicFramePr>
          <p:nvPr>
            <p:extLst>
              <p:ext uri="{D42A27DB-BD31-4B8C-83A1-F6EECF244321}">
                <p14:modId xmlns:p14="http://schemas.microsoft.com/office/powerpoint/2010/main" val="1915787603"/>
              </p:ext>
            </p:extLst>
          </p:nvPr>
        </p:nvGraphicFramePr>
        <p:xfrm>
          <a:off x="914400" y="475565"/>
          <a:ext cx="10363200" cy="610852"/>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610852">
                <a:tc>
                  <a:txBody>
                    <a:bodyPr/>
                    <a:lstStyle/>
                    <a:p>
                      <a:pPr>
                        <a:lnSpc>
                          <a:spcPct val="100000"/>
                        </a:lnSpc>
                      </a:pPr>
                      <a:r>
                        <a:rPr lang="en-US" sz="3700" b="0" i="0" dirty="0">
                          <a:ln>
                            <a:noFill/>
                          </a:ln>
                          <a:solidFill>
                            <a:srgbClr val="58595B"/>
                          </a:solidFill>
                          <a:latin typeface="Helvetica Regular" pitchFamily="2" charset="0"/>
                          <a:cs typeface="Arial" panose="020B0604020202020204" pitchFamily="34" charset="0"/>
                        </a:rPr>
                        <a:t>Preferred Header Size</a:t>
                      </a:r>
                      <a:endParaRPr lang="en-US" sz="3700" b="0" i="0" dirty="0">
                        <a:ln>
                          <a:noFill/>
                        </a:ln>
                        <a:latin typeface="Helvetica Regular" pitchFamily="2" charset="0"/>
                      </a:endParaRPr>
                    </a:p>
                  </a:txBody>
                  <a:tcPr marL="0" marR="0" marT="0" marB="24384">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9" name="brand logo-white">
            <a:extLst>
              <a:ext uri="{FF2B5EF4-FFF2-40B4-BE49-F238E27FC236}">
                <a16:creationId xmlns:a16="http://schemas.microsoft.com/office/drawing/2014/main" id="{51676347-45D6-CD47-AAC8-2B1B358153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6152549"/>
            <a:ext cx="1834037" cy="374583"/>
          </a:xfrm>
          <a:prstGeom prst="rect">
            <a:avLst/>
          </a:prstGeom>
        </p:spPr>
      </p:pic>
      <p:sp>
        <p:nvSpPr>
          <p:cNvPr id="11" name="Slide Number Placeholder">
            <a:extLst>
              <a:ext uri="{FF2B5EF4-FFF2-40B4-BE49-F238E27FC236}">
                <a16:creationId xmlns:a16="http://schemas.microsoft.com/office/drawing/2014/main" id="{DA79644A-3B18-374D-AEC4-AF294BA47711}"/>
              </a:ext>
            </a:extLst>
          </p:cNvPr>
          <p:cNvSpPr txBox="1">
            <a:spLocks/>
          </p:cNvSpPr>
          <p:nvPr/>
        </p:nvSpPr>
        <p:spPr>
          <a:xfrm>
            <a:off x="11582400" y="6339840"/>
            <a:ext cx="609600" cy="508922"/>
          </a:xfrm>
          <a:prstGeom prst="rect">
            <a:avLst/>
          </a:prstGeom>
        </p:spPr>
        <p:txBody>
          <a:bodyPr vert="horz" wrap="square" lIns="0" tIns="0" rIns="0" bIns="341376" rtlCol="0" anchor="t" anchorCtr="0">
            <a:spAutoFit/>
          </a:bodyPr>
          <a:lstStyle>
            <a:defPPr>
              <a:defRPr lang="en-US"/>
            </a:defPPr>
            <a:lvl1pPr marL="0" algn="l" defTabSz="685800" rtl="0" eaLnBrk="1" latinLnBrk="0" hangingPunct="1">
              <a:lnSpc>
                <a:spcPct val="100000"/>
              </a:lnSpc>
              <a:defRPr sz="800" b="0" i="0" kern="1200">
                <a:solidFill>
                  <a:srgbClr val="898989"/>
                </a:solidFill>
                <a:latin typeface="Helvetica Regular" pitchFamily="2"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B6238B5B-F19C-E947-A0BC-87BD7983F871}" type="slidenum">
              <a:rPr lang="en-US" sz="1067" smtClean="0">
                <a:solidFill>
                  <a:schemeClr val="bg1"/>
                </a:solidFill>
              </a:rPr>
              <a:pPr/>
              <a:t>‹#›</a:t>
            </a:fld>
            <a:endParaRPr lang="en-US" sz="1067" dirty="0">
              <a:solidFill>
                <a:schemeClr val="bg1"/>
              </a:solidFill>
            </a:endParaRPr>
          </a:p>
        </p:txBody>
      </p:sp>
    </p:spTree>
    <p:extLst>
      <p:ext uri="{BB962C8B-B14F-4D97-AF65-F5344CB8AC3E}">
        <p14:creationId xmlns:p14="http://schemas.microsoft.com/office/powerpoint/2010/main" val="3314835941"/>
      </p:ext>
    </p:extLst>
  </p:cSld>
  <p:clrMap bg1="lt1" tx1="dk1" bg2="lt2" tx2="dk2" accent1="accent1" accent2="accent2" accent3="accent3" accent4="accent4" accent5="accent5" accent6="accent6" hlink="hlink" folHlink="folHlink"/>
  <p:sldLayoutIdLst>
    <p:sldLayoutId id="2147483735" r:id="rId1"/>
  </p:sldLayoutIdLst>
  <p:hf hdr="0" ftr="0"/>
  <p:txStyles>
    <p:titleStyle>
      <a:lvl1pPr algn="l" defTabSz="914377" rtl="0" eaLnBrk="1" latinLnBrk="0" hangingPunct="1">
        <a:lnSpc>
          <a:spcPct val="90000"/>
        </a:lnSpc>
        <a:spcBef>
          <a:spcPct val="0"/>
        </a:spcBef>
        <a:buNone/>
        <a:defRPr sz="3733" b="1" i="0" kern="120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kern="1200">
          <a:solidFill>
            <a:srgbClr val="58595B"/>
          </a:solidFill>
          <a:latin typeface="Helvetica" pitchFamily="2" charset="0"/>
          <a:ea typeface="+mn-ea"/>
          <a:cs typeface="+mn-cs"/>
        </a:defRPr>
      </a:lvl1pPr>
      <a:lvl2pPr marL="457189" indent="0" algn="l" defTabSz="914377" rtl="0" eaLnBrk="1" latinLnBrk="0" hangingPunct="1">
        <a:lnSpc>
          <a:spcPct val="100000"/>
        </a:lnSpc>
        <a:spcBef>
          <a:spcPts val="500"/>
        </a:spcBef>
        <a:buFontTx/>
        <a:buNone/>
        <a:defRPr sz="1867" kern="1200">
          <a:solidFill>
            <a:srgbClr val="58595B"/>
          </a:solidFill>
          <a:latin typeface="Helvetica" pitchFamily="2" charset="0"/>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67" b="1" i="0" kern="1200">
          <a:solidFill>
            <a:srgbClr val="58595B"/>
          </a:solidFill>
          <a:latin typeface="Helvetica" pitchFamily="2" charset="0"/>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11/3/2024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408473596"/>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 id="2147483753" r:id="rId17"/>
    <p:sldLayoutId id="2147483754" r:id="rId18"/>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11/3/2024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650863742"/>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9.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89"/>
        <p:cNvGrpSpPr/>
        <p:nvPr/>
      </p:nvGrpSpPr>
      <p:grpSpPr>
        <a:xfrm>
          <a:off x="0" y="0"/>
          <a:ext cx="0" cy="0"/>
          <a:chOff x="0" y="0"/>
          <a:chExt cx="0" cy="0"/>
        </a:xfrm>
      </p:grpSpPr>
      <p:sp>
        <p:nvSpPr>
          <p:cNvPr id="190" name="Google Shape;190;p1"/>
          <p:cNvSpPr txBox="1">
            <a:spLocks noGrp="1"/>
          </p:cNvSpPr>
          <p:nvPr>
            <p:ph type="ctrTitle"/>
          </p:nvPr>
        </p:nvSpPr>
        <p:spPr>
          <a:xfrm>
            <a:off x="448284" y="2730121"/>
            <a:ext cx="9626600" cy="1201803"/>
          </a:xfrm>
          <a:prstGeom prst="rect">
            <a:avLst/>
          </a:prstGeom>
        </p:spPr>
        <p:txBody>
          <a:bodyPr spcFirstLastPara="1" lIns="91425" tIns="45700" rIns="91425" bIns="45700" anchor="t" anchorCtr="0">
            <a:noAutofit/>
          </a:bodyPr>
          <a:lstStyle/>
          <a:p>
            <a:pPr algn="l">
              <a:buSzPts val="4770"/>
            </a:pPr>
            <a:r>
              <a:rPr lang="en-US" sz="6600" dirty="0">
                <a:solidFill>
                  <a:schemeClr val="accent2">
                    <a:lumMod val="75000"/>
                  </a:schemeClr>
                </a:solidFill>
              </a:rPr>
              <a:t>Vortex Microarchitecture</a:t>
            </a:r>
          </a:p>
        </p:txBody>
      </p:sp>
      <p:sp>
        <p:nvSpPr>
          <p:cNvPr id="191" name="Google Shape;191;p1"/>
          <p:cNvSpPr txBox="1">
            <a:spLocks noGrp="1"/>
          </p:cNvSpPr>
          <p:nvPr>
            <p:ph type="subTitle" idx="1"/>
          </p:nvPr>
        </p:nvSpPr>
        <p:spPr>
          <a:prstGeom prst="rect">
            <a:avLst/>
          </a:prstGeom>
        </p:spPr>
        <p:txBody>
          <a:bodyPr spcFirstLastPara="1" lIns="91425" tIns="45700" rIns="91425" bIns="45700" anchorCtr="0">
            <a:normAutofit/>
          </a:bodyPr>
          <a:lstStyle/>
          <a:p>
            <a:pPr marL="0" indent="0">
              <a:spcBef>
                <a:spcPts val="0"/>
              </a:spcBef>
              <a:spcAft>
                <a:spcPts val="600"/>
              </a:spcAft>
              <a:buSzPts val="2400"/>
            </a:pPr>
            <a:r>
              <a:rPr lang="en-US" sz="3200" b="1" dirty="0"/>
              <a:t>Blaise Tine</a:t>
            </a:r>
          </a:p>
        </p:txBody>
      </p:sp>
      <p:pic>
        <p:nvPicPr>
          <p:cNvPr id="2" name="Picture 1" descr="A logo with a blue and yellow design&#10;&#10;Description automatically generated">
            <a:extLst>
              <a:ext uri="{FF2B5EF4-FFF2-40B4-BE49-F238E27FC236}">
                <a16:creationId xmlns:a16="http://schemas.microsoft.com/office/drawing/2014/main" id="{AA969CDE-3128-C084-DACE-C0DE9380CE81}"/>
              </a:ext>
            </a:extLst>
          </p:cNvPr>
          <p:cNvPicPr>
            <a:picLocks noChangeAspect="1"/>
          </p:cNvPicPr>
          <p:nvPr/>
        </p:nvPicPr>
        <p:blipFill>
          <a:blip r:embed="rId3"/>
          <a:stretch>
            <a:fillRect/>
          </a:stretch>
        </p:blipFill>
        <p:spPr>
          <a:xfrm>
            <a:off x="11076923" y="0"/>
            <a:ext cx="1042686" cy="1042686"/>
          </a:xfrm>
          <a:prstGeom prst="rect">
            <a:avLst/>
          </a:prstGeom>
        </p:spPr>
      </p:pic>
      <p:pic>
        <p:nvPicPr>
          <p:cNvPr id="4" name="Picture 3" descr="A close up of a logo&#10;&#10;Description automatically generated">
            <a:extLst>
              <a:ext uri="{FF2B5EF4-FFF2-40B4-BE49-F238E27FC236}">
                <a16:creationId xmlns:a16="http://schemas.microsoft.com/office/drawing/2014/main" id="{906A6589-5840-B953-28B6-3C88D49353CF}"/>
              </a:ext>
            </a:extLst>
          </p:cNvPr>
          <p:cNvPicPr>
            <a:picLocks noChangeAspect="1"/>
          </p:cNvPicPr>
          <p:nvPr/>
        </p:nvPicPr>
        <p:blipFill>
          <a:blip r:embed="rId4"/>
          <a:stretch>
            <a:fillRect/>
          </a:stretch>
        </p:blipFill>
        <p:spPr>
          <a:xfrm>
            <a:off x="448284" y="6155408"/>
            <a:ext cx="1892749" cy="3659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wd">
                                    <p:tmPct val="15000"/>
                                  </p:iterate>
                                  <p:childTnLst>
                                    <p:set>
                                      <p:cBhvr>
                                        <p:cTn id="6" dur="1" fill="hold">
                                          <p:stCondLst>
                                            <p:cond delay="0"/>
                                          </p:stCondLst>
                                        </p:cTn>
                                        <p:tgtEl>
                                          <p:spTgt spid="191">
                                            <p:txEl>
                                              <p:pRg st="0" end="0"/>
                                            </p:txEl>
                                          </p:spTgt>
                                        </p:tgtEl>
                                        <p:attrNameLst>
                                          <p:attrName>style.visibility</p:attrName>
                                        </p:attrNameLst>
                                      </p:cBhvr>
                                      <p:to>
                                        <p:strVal val="visible"/>
                                      </p:to>
                                    </p:set>
                                    <p:animEffect transition="in" filter="fade">
                                      <p:cBhvr>
                                        <p:cTn id="7" dur="1000"/>
                                        <p:tgtEl>
                                          <p:spTgt spid="191">
                                            <p:txEl>
                                              <p:pRg st="0" end="0"/>
                                            </p:txEl>
                                          </p:spTgt>
                                        </p:tgtEl>
                                      </p:cBhvr>
                                    </p:animEffect>
                                  </p:childTnLst>
                                </p:cTn>
                              </p:par>
                              <p:par>
                                <p:cTn id="8" presetID="10" presetClass="entr" presetSubtype="0" fill="hold" grpId="0" nodeType="withEffect">
                                  <p:stCondLst>
                                    <p:cond delay="500"/>
                                  </p:stCondLst>
                                  <p:iterate type="wd">
                                    <p:tmPct val="15000"/>
                                  </p:iterate>
                                  <p:childTnLst>
                                    <p:set>
                                      <p:cBhvr>
                                        <p:cTn id="9" dur="1" fill="hold">
                                          <p:stCondLst>
                                            <p:cond delay="0"/>
                                          </p:stCondLst>
                                        </p:cTn>
                                        <p:tgtEl>
                                          <p:spTgt spid="190"/>
                                        </p:tgtEl>
                                        <p:attrNameLst>
                                          <p:attrName>style.visibility</p:attrName>
                                        </p:attrNameLst>
                                      </p:cBhvr>
                                      <p:to>
                                        <p:strVal val="visible"/>
                                      </p:to>
                                    </p:set>
                                    <p:animEffect transition="in" filter="fade">
                                      <p:cBhvr>
                                        <p:cTn id="10" dur="1000"/>
                                        <p:tgtEl>
                                          <p:spTgt spid="1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p:bldP spid="191"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67080" y="25376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(6)</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10</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09091" y="122935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Execute Stage</a:t>
            </a:r>
            <a:endParaRPr sz="1800" dirty="0"/>
          </a:p>
          <a:p>
            <a:pPr marL="548640" lvl="1" indent="-274319" algn="l" rtl="0">
              <a:lnSpc>
                <a:spcPct val="100000"/>
              </a:lnSpc>
              <a:spcBef>
                <a:spcPts val="500"/>
              </a:spcBef>
              <a:spcAft>
                <a:spcPts val="0"/>
              </a:spcAft>
              <a:buSzPts val="1824"/>
              <a:buChar char="•"/>
            </a:pPr>
            <a:r>
              <a:rPr lang="en-US" sz="1800" dirty="0"/>
              <a:t>ALU cluster</a:t>
            </a:r>
          </a:p>
          <a:p>
            <a:pPr marL="548640" lvl="1" indent="-274319" algn="l" rtl="0">
              <a:lnSpc>
                <a:spcPct val="100000"/>
              </a:lnSpc>
              <a:spcBef>
                <a:spcPts val="500"/>
              </a:spcBef>
              <a:spcAft>
                <a:spcPts val="0"/>
              </a:spcAft>
              <a:buSzPts val="1824"/>
              <a:buChar char="•"/>
            </a:pPr>
            <a:r>
              <a:rPr lang="en-US" sz="1800" dirty="0"/>
              <a:t>FPU cluster</a:t>
            </a:r>
          </a:p>
          <a:p>
            <a:pPr marL="548640" lvl="1" indent="-274319" algn="l" rtl="0">
              <a:lnSpc>
                <a:spcPct val="100000"/>
              </a:lnSpc>
              <a:spcBef>
                <a:spcPts val="500"/>
              </a:spcBef>
              <a:spcAft>
                <a:spcPts val="0"/>
              </a:spcAft>
              <a:buSzPts val="1824"/>
              <a:buChar char="•"/>
            </a:pPr>
            <a:r>
              <a:rPr lang="en-US" sz="1800" dirty="0"/>
              <a:t>LSU cluster</a:t>
            </a:r>
          </a:p>
          <a:p>
            <a:pPr marL="548640" lvl="1" indent="-274319" algn="l" rtl="0">
              <a:lnSpc>
                <a:spcPct val="100000"/>
              </a:lnSpc>
              <a:spcBef>
                <a:spcPts val="500"/>
              </a:spcBef>
              <a:spcAft>
                <a:spcPts val="0"/>
              </a:spcAft>
              <a:buSzPts val="1824"/>
              <a:buChar char="•"/>
            </a:pPr>
            <a:r>
              <a:rPr lang="en-US" sz="1800" dirty="0"/>
              <a:t>SFU cluster</a:t>
            </a:r>
          </a:p>
        </p:txBody>
      </p:sp>
      <p:sp>
        <p:nvSpPr>
          <p:cNvPr id="4" name="Arrow: Down 3">
            <a:extLst>
              <a:ext uri="{FF2B5EF4-FFF2-40B4-BE49-F238E27FC236}">
                <a16:creationId xmlns:a16="http://schemas.microsoft.com/office/drawing/2014/main" id="{08D55B27-6E8F-8788-075A-B2BF97BE1EDD}"/>
              </a:ext>
            </a:extLst>
          </p:cNvPr>
          <p:cNvSpPr/>
          <p:nvPr/>
        </p:nvSpPr>
        <p:spPr>
          <a:xfrm>
            <a:off x="9658275" y="2025073"/>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D760944C-E825-D611-932B-12169617015A}"/>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36BBF8C2-9328-799C-FD21-519CF4673F4D}"/>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389085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92480" y="23286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(7)</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11</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43528" y="117855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Commit Stage</a:t>
            </a:r>
            <a:endParaRPr sz="2000" dirty="0"/>
          </a:p>
          <a:p>
            <a:pPr marL="548640" lvl="1" indent="-274319" algn="l" rtl="0">
              <a:lnSpc>
                <a:spcPct val="100000"/>
              </a:lnSpc>
              <a:spcBef>
                <a:spcPts val="500"/>
              </a:spcBef>
              <a:spcAft>
                <a:spcPts val="0"/>
              </a:spcAft>
              <a:buSzPts val="1824"/>
              <a:buChar char="•"/>
            </a:pPr>
            <a:r>
              <a:rPr lang="en-US" dirty="0"/>
              <a:t>Per-unit gather </a:t>
            </a:r>
          </a:p>
          <a:p>
            <a:pPr marL="548640" lvl="1" indent="-274319" algn="l" rtl="0">
              <a:lnSpc>
                <a:spcPct val="100000"/>
              </a:lnSpc>
              <a:spcBef>
                <a:spcPts val="500"/>
              </a:spcBef>
              <a:spcAft>
                <a:spcPts val="0"/>
              </a:spcAft>
              <a:buSzPts val="1824"/>
              <a:buChar char="•"/>
            </a:pPr>
            <a:r>
              <a:rPr lang="en-US" dirty="0"/>
              <a:t>Writeback</a:t>
            </a:r>
          </a:p>
          <a:p>
            <a:pPr marL="548640" lvl="1" indent="-274319" algn="l" rtl="0">
              <a:lnSpc>
                <a:spcPct val="100000"/>
              </a:lnSpc>
              <a:spcBef>
                <a:spcPts val="500"/>
              </a:spcBef>
              <a:spcAft>
                <a:spcPts val="0"/>
              </a:spcAft>
              <a:buSzPts val="1824"/>
              <a:buChar char="•"/>
            </a:pPr>
            <a:r>
              <a:rPr lang="en-US" dirty="0"/>
              <a:t>Commit tracker</a:t>
            </a:r>
          </a:p>
        </p:txBody>
      </p:sp>
      <p:sp>
        <p:nvSpPr>
          <p:cNvPr id="4" name="Arrow: Down 3">
            <a:extLst>
              <a:ext uri="{FF2B5EF4-FFF2-40B4-BE49-F238E27FC236}">
                <a16:creationId xmlns:a16="http://schemas.microsoft.com/office/drawing/2014/main" id="{08D55B27-6E8F-8788-075A-B2BF97BE1EDD}"/>
              </a:ext>
            </a:extLst>
          </p:cNvPr>
          <p:cNvSpPr/>
          <p:nvPr/>
        </p:nvSpPr>
        <p:spPr>
          <a:xfrm>
            <a:off x="11106727" y="2057159"/>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7F55D141-012E-B0DF-DE90-97CCFC3EDBBD}"/>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F00CA56F-0A18-61C2-C732-C5899F03E284}"/>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652609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12800" y="23765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GPU Hierarchical Clustering</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12</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58767" y="119338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1800" dirty="0"/>
              <a:t>Socket</a:t>
            </a:r>
          </a:p>
          <a:p>
            <a:pPr marL="548640" lvl="1" indent="-274319">
              <a:buSzPts val="1824"/>
            </a:pPr>
            <a:r>
              <a:rPr lang="en-US" sz="1600" dirty="0"/>
              <a:t>Multiple cores</a:t>
            </a:r>
          </a:p>
          <a:p>
            <a:pPr marL="548640" lvl="1" indent="-274319">
              <a:buSzPts val="1824"/>
            </a:pPr>
            <a:r>
              <a:rPr lang="en-US" sz="1600" dirty="0"/>
              <a:t>Optional L1 cache</a:t>
            </a:r>
          </a:p>
          <a:p>
            <a:pPr marL="0" indent="0">
              <a:buSzPts val="1824"/>
              <a:buNone/>
            </a:pPr>
            <a:r>
              <a:rPr lang="en-US" sz="1800" dirty="0"/>
              <a:t>Cluster</a:t>
            </a:r>
          </a:p>
          <a:p>
            <a:pPr marL="548640" lvl="1" indent="-274319">
              <a:buSzPts val="1824"/>
            </a:pPr>
            <a:r>
              <a:rPr lang="en-US" sz="1600" dirty="0"/>
              <a:t>Multiple sockets</a:t>
            </a:r>
          </a:p>
          <a:p>
            <a:pPr marL="548640" lvl="1" indent="-274319">
              <a:buSzPts val="1824"/>
            </a:pPr>
            <a:r>
              <a:rPr lang="en-US" sz="1600" dirty="0"/>
              <a:t>Optional L2 cache</a:t>
            </a:r>
          </a:p>
          <a:p>
            <a:pPr marL="0" indent="0">
              <a:buSzPts val="1824"/>
              <a:buNone/>
            </a:pPr>
            <a:r>
              <a:rPr lang="en-US" sz="1800" dirty="0"/>
              <a:t>Processor</a:t>
            </a:r>
          </a:p>
          <a:p>
            <a:pPr marL="548640" lvl="1" indent="-274319">
              <a:buSzPts val="1824"/>
            </a:pPr>
            <a:r>
              <a:rPr lang="en-US" sz="1600" dirty="0"/>
              <a:t>Global barrier</a:t>
            </a:r>
          </a:p>
          <a:p>
            <a:pPr marL="548640" lvl="1" indent="-274319">
              <a:buSzPts val="1824"/>
            </a:pPr>
            <a:r>
              <a:rPr lang="en-US" sz="1600" dirty="0"/>
              <a:t>Optional L3 cache</a:t>
            </a:r>
          </a:p>
          <a:p>
            <a:pPr marL="0" indent="0">
              <a:buSzPts val="1824"/>
              <a:buNone/>
            </a:pPr>
            <a:r>
              <a:rPr lang="en-US" sz="1800" dirty="0"/>
              <a:t>FPGA</a:t>
            </a:r>
          </a:p>
          <a:p>
            <a:pPr marL="548640" lvl="1" indent="-274319">
              <a:buSzPts val="1824"/>
            </a:pPr>
            <a:r>
              <a:rPr lang="en-US" sz="1600" dirty="0"/>
              <a:t>Vortex Processor</a:t>
            </a:r>
          </a:p>
          <a:p>
            <a:pPr marL="548640" lvl="1" indent="-274319">
              <a:buSzPts val="1824"/>
            </a:pPr>
            <a:r>
              <a:rPr lang="en-US" sz="1600" dirty="0"/>
              <a:t>Device Controller</a:t>
            </a:r>
          </a:p>
          <a:p>
            <a:pPr marL="548640" lvl="1" indent="-274319">
              <a:buSzPts val="1824"/>
            </a:pPr>
            <a:r>
              <a:rPr lang="en-US" sz="1600" dirty="0"/>
              <a:t>DMA/PCIe Controllers</a:t>
            </a:r>
          </a:p>
          <a:p>
            <a:pPr marL="548640" lvl="1" indent="-274319">
              <a:buSzPts val="1824"/>
            </a:pPr>
            <a:r>
              <a:rPr lang="en-US" sz="1600" dirty="0"/>
              <a:t>Device Memory</a:t>
            </a:r>
          </a:p>
        </p:txBody>
      </p:sp>
      <p:pic>
        <p:nvPicPr>
          <p:cNvPr id="8" name="Picture 7" descr="A screenshot of a computer&#10;&#10;Description automatically generated">
            <a:extLst>
              <a:ext uri="{FF2B5EF4-FFF2-40B4-BE49-F238E27FC236}">
                <a16:creationId xmlns:a16="http://schemas.microsoft.com/office/drawing/2014/main" id="{2D8336A2-E7C7-87DE-4EDE-4D4F0B36CC44}"/>
              </a:ext>
            </a:extLst>
          </p:cNvPr>
          <p:cNvPicPr>
            <a:picLocks noChangeAspect="1"/>
          </p:cNvPicPr>
          <p:nvPr/>
        </p:nvPicPr>
        <p:blipFill>
          <a:blip r:embed="rId3"/>
          <a:stretch>
            <a:fillRect/>
          </a:stretch>
        </p:blipFill>
        <p:spPr>
          <a:xfrm>
            <a:off x="3435927" y="1934326"/>
            <a:ext cx="8654473" cy="2989347"/>
          </a:xfrm>
          <a:prstGeom prst="rect">
            <a:avLst/>
          </a:prstGeom>
        </p:spPr>
      </p:pic>
      <p:pic>
        <p:nvPicPr>
          <p:cNvPr id="3" name="Picture 2" descr="A logo with a blue and yellow design&#10;&#10;Description automatically generated">
            <a:extLst>
              <a:ext uri="{FF2B5EF4-FFF2-40B4-BE49-F238E27FC236}">
                <a16:creationId xmlns:a16="http://schemas.microsoft.com/office/drawing/2014/main" id="{8010CD9A-9DC6-8C26-0D08-E4108BC65AEA}"/>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643235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12" end="1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79087" y="25797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Execute Stage</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13</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79087" y="120354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Dispatch Queues</a:t>
            </a:r>
          </a:p>
          <a:p>
            <a:pPr marL="548640" lvl="1" indent="-274319">
              <a:buSzPts val="1824"/>
            </a:pPr>
            <a:r>
              <a:rPr lang="en-US" sz="1800" dirty="0"/>
              <a:t>Flow control</a:t>
            </a:r>
          </a:p>
          <a:p>
            <a:pPr marL="548640" lvl="1" indent="-274319">
              <a:buSzPts val="1824"/>
            </a:pPr>
            <a:r>
              <a:rPr lang="en-US" sz="1800" dirty="0"/>
              <a:t>Per execute unit</a:t>
            </a:r>
          </a:p>
          <a:p>
            <a:pPr marL="0" lvl="0" indent="0">
              <a:spcBef>
                <a:spcPts val="0"/>
              </a:spcBef>
              <a:buSzPts val="2800"/>
              <a:buNone/>
            </a:pPr>
            <a:r>
              <a:rPr lang="en-US" sz="2000" dirty="0"/>
              <a:t>Dispatch Unit</a:t>
            </a:r>
          </a:p>
          <a:p>
            <a:pPr marL="548640" lvl="1" indent="-274319">
              <a:buSzPts val="1824"/>
            </a:pPr>
            <a:r>
              <a:rPr lang="en-US" sz="1800" dirty="0"/>
              <a:t>Read IW x #T data from queue</a:t>
            </a:r>
          </a:p>
          <a:p>
            <a:pPr marL="548640" lvl="1" indent="-274319">
              <a:buSzPts val="1824"/>
            </a:pPr>
            <a:r>
              <a:rPr lang="en-US" sz="1800" dirty="0"/>
              <a:t>Send #Block x #lanes data to array</a:t>
            </a:r>
          </a:p>
          <a:p>
            <a:pPr marL="548640" lvl="1" indent="-274319">
              <a:buSzPts val="1824"/>
            </a:pPr>
            <a:r>
              <a:rPr lang="en-US" sz="1800" dirty="0"/>
              <a:t>Per execute unit</a:t>
            </a:r>
          </a:p>
          <a:p>
            <a:pPr marL="0" indent="0">
              <a:buSzPts val="1824"/>
              <a:buNone/>
            </a:pPr>
            <a:r>
              <a:rPr lang="en-US" sz="2000" dirty="0"/>
              <a:t>Gather Unit</a:t>
            </a:r>
          </a:p>
          <a:p>
            <a:pPr marL="548640" lvl="1" indent="-274319">
              <a:buSzPts val="1824"/>
            </a:pPr>
            <a:r>
              <a:rPr lang="en-US" sz="1800" dirty="0"/>
              <a:t>Merge outputs from array </a:t>
            </a:r>
          </a:p>
          <a:p>
            <a:pPr marL="548640" lvl="1" indent="-274319">
              <a:buSzPts val="1824"/>
            </a:pPr>
            <a:r>
              <a:rPr lang="en-US" sz="1800" dirty="0"/>
              <a:t>Return IW x #T results</a:t>
            </a:r>
          </a:p>
          <a:p>
            <a:pPr marL="548640" lvl="1" indent="-274319">
              <a:buSzPts val="1824"/>
            </a:pPr>
            <a:r>
              <a:rPr lang="en-US" sz="1800" dirty="0"/>
              <a:t>Per execute unit</a:t>
            </a:r>
          </a:p>
        </p:txBody>
      </p:sp>
      <p:pic>
        <p:nvPicPr>
          <p:cNvPr id="3" name="Picture 2" descr="A screenshot of a computer&#10;&#10;Description automatically generated">
            <a:extLst>
              <a:ext uri="{FF2B5EF4-FFF2-40B4-BE49-F238E27FC236}">
                <a16:creationId xmlns:a16="http://schemas.microsoft.com/office/drawing/2014/main" id="{6C803C6C-CA1D-2904-983D-32CCF6AAAE35}"/>
              </a:ext>
            </a:extLst>
          </p:cNvPr>
          <p:cNvPicPr>
            <a:picLocks noChangeAspect="1"/>
          </p:cNvPicPr>
          <p:nvPr/>
        </p:nvPicPr>
        <p:blipFill rotWithShape="1">
          <a:blip r:embed="rId3"/>
          <a:srcRect t="27059"/>
          <a:stretch/>
        </p:blipFill>
        <p:spPr>
          <a:xfrm>
            <a:off x="6179127" y="1203549"/>
            <a:ext cx="3783082" cy="5002306"/>
          </a:xfrm>
          <a:prstGeom prst="rect">
            <a:avLst/>
          </a:prstGeom>
        </p:spPr>
      </p:pic>
      <p:pic>
        <p:nvPicPr>
          <p:cNvPr id="4" name="Picture 3" descr="A logo with a blue and yellow design&#10;&#10;Description automatically generated">
            <a:extLst>
              <a:ext uri="{FF2B5EF4-FFF2-40B4-BE49-F238E27FC236}">
                <a16:creationId xmlns:a16="http://schemas.microsoft.com/office/drawing/2014/main" id="{30A85EE8-80B4-1702-7467-296F2ADBD44F}"/>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110149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51840" y="28284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Compute Scaling</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14</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51840" y="1158998"/>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Pipeline Configuration</a:t>
            </a:r>
          </a:p>
          <a:p>
            <a:pPr marL="548640" lvl="1" indent="-274319">
              <a:buSzPts val="1824"/>
            </a:pPr>
            <a:r>
              <a:rPr lang="en-US" sz="1800" dirty="0"/>
              <a:t>Number of wavefronts (#W)</a:t>
            </a:r>
          </a:p>
          <a:p>
            <a:pPr marL="548640" lvl="1" indent="-274319">
              <a:buSzPts val="1824"/>
            </a:pPr>
            <a:r>
              <a:rPr lang="en-US" sz="1800" dirty="0"/>
              <a:t>Number of threads (#T)</a:t>
            </a:r>
          </a:p>
          <a:p>
            <a:pPr marL="548640" lvl="1" indent="-274319">
              <a:buSzPts val="1824"/>
            </a:pPr>
            <a:r>
              <a:rPr lang="en-US" sz="1800" dirty="0"/>
              <a:t>Issue width (IW)</a:t>
            </a:r>
          </a:p>
          <a:p>
            <a:pPr marL="0" lvl="0" indent="0">
              <a:spcBef>
                <a:spcPts val="0"/>
              </a:spcBef>
              <a:buSzPts val="2800"/>
              <a:buNone/>
            </a:pPr>
            <a:r>
              <a:rPr lang="en-US" sz="2000" dirty="0"/>
              <a:t>Execute Unit Configuration</a:t>
            </a:r>
          </a:p>
          <a:p>
            <a:pPr marL="548640" lvl="1" indent="-274319">
              <a:buSzPts val="1824"/>
            </a:pPr>
            <a:r>
              <a:rPr lang="en-US" sz="1800" dirty="0"/>
              <a:t>Number of blocks (#B)</a:t>
            </a:r>
          </a:p>
          <a:p>
            <a:pPr marL="548640" lvl="1" indent="-274319">
              <a:buSzPts val="1824"/>
            </a:pPr>
            <a:r>
              <a:rPr lang="en-US" sz="1800" dirty="0"/>
              <a:t>Number of lanes (#L)</a:t>
            </a:r>
          </a:p>
          <a:p>
            <a:pPr marL="0" indent="0">
              <a:buSzPts val="1824"/>
              <a:buNone/>
            </a:pPr>
            <a:r>
              <a:rPr lang="en-US" sz="2000" dirty="0"/>
              <a:t>Dispatch Capacity</a:t>
            </a:r>
          </a:p>
          <a:p>
            <a:pPr marL="548640" lvl="1" indent="-274319">
              <a:buSzPts val="1824"/>
            </a:pPr>
            <a:r>
              <a:rPr lang="en-US" sz="1800" dirty="0"/>
              <a:t>IW * #T total work items</a:t>
            </a:r>
          </a:p>
          <a:p>
            <a:pPr marL="0" indent="0">
              <a:buSzPts val="1824"/>
              <a:buNone/>
            </a:pPr>
            <a:r>
              <a:rPr lang="en-US" sz="2000" dirty="0"/>
              <a:t>Compute Capacity</a:t>
            </a:r>
          </a:p>
          <a:p>
            <a:pPr marL="548640" lvl="1" indent="-274319">
              <a:buSzPts val="1824"/>
            </a:pPr>
            <a:r>
              <a:rPr lang="en-US" sz="1800" dirty="0"/>
              <a:t>#B * #L total processing element</a:t>
            </a:r>
          </a:p>
          <a:p>
            <a:pPr marL="0" indent="0">
              <a:buSzPts val="1824"/>
              <a:buNone/>
            </a:pPr>
            <a:r>
              <a:rPr lang="en-US" sz="2000" dirty="0"/>
              <a:t>Full Compute Capacity</a:t>
            </a:r>
          </a:p>
          <a:p>
            <a:pPr marL="548640" lvl="1" indent="-274319">
              <a:buSzPts val="1824"/>
            </a:pPr>
            <a:r>
              <a:rPr lang="en-US" sz="1800" dirty="0"/>
              <a:t>#B=#IW and #L=#T</a:t>
            </a:r>
          </a:p>
        </p:txBody>
      </p:sp>
      <p:pic>
        <p:nvPicPr>
          <p:cNvPr id="3" name="Picture 2" descr="A screenshot of a computer&#10;&#10;Description automatically generated">
            <a:extLst>
              <a:ext uri="{FF2B5EF4-FFF2-40B4-BE49-F238E27FC236}">
                <a16:creationId xmlns:a16="http://schemas.microsoft.com/office/drawing/2014/main" id="{6C803C6C-CA1D-2904-983D-32CCF6AAAE35}"/>
              </a:ext>
            </a:extLst>
          </p:cNvPr>
          <p:cNvPicPr>
            <a:picLocks noChangeAspect="1"/>
          </p:cNvPicPr>
          <p:nvPr/>
        </p:nvPicPr>
        <p:blipFill rotWithShape="1">
          <a:blip r:embed="rId3"/>
          <a:srcRect t="27059"/>
          <a:stretch/>
        </p:blipFill>
        <p:spPr>
          <a:xfrm>
            <a:off x="6174047" y="1304501"/>
            <a:ext cx="3783082" cy="5002306"/>
          </a:xfrm>
          <a:prstGeom prst="rect">
            <a:avLst/>
          </a:prstGeom>
        </p:spPr>
      </p:pic>
      <p:pic>
        <p:nvPicPr>
          <p:cNvPr id="4" name="Picture 3" descr="A logo with a blue and yellow design&#10;&#10;Description automatically generated">
            <a:extLst>
              <a:ext uri="{FF2B5EF4-FFF2-40B4-BE49-F238E27FC236}">
                <a16:creationId xmlns:a16="http://schemas.microsoft.com/office/drawing/2014/main" id="{5FB0D9ED-B34F-9B1E-B8F1-75CA11B4C266}"/>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1135079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11" end="1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0BB805FD-B11B-6822-3646-A144E8CBBD59}"/>
            </a:ext>
          </a:extLst>
        </p:cNvPr>
        <p:cNvGrpSpPr/>
        <p:nvPr/>
      </p:nvGrpSpPr>
      <p:grpSpPr>
        <a:xfrm>
          <a:off x="0" y="0"/>
          <a:ext cx="0" cy="0"/>
          <a:chOff x="0" y="0"/>
          <a:chExt cx="0" cy="0"/>
        </a:xfrm>
      </p:grpSpPr>
      <p:sp>
        <p:nvSpPr>
          <p:cNvPr id="276" name="Google Shape;276;p9">
            <a:extLst>
              <a:ext uri="{FF2B5EF4-FFF2-40B4-BE49-F238E27FC236}">
                <a16:creationId xmlns:a16="http://schemas.microsoft.com/office/drawing/2014/main" id="{85CF99BE-B07B-60A0-B33D-EF4403755C53}"/>
              </a:ext>
            </a:extLst>
          </p:cNvPr>
          <p:cNvSpPr txBox="1">
            <a:spLocks noGrp="1"/>
          </p:cNvSpPr>
          <p:nvPr>
            <p:ph type="title"/>
          </p:nvPr>
        </p:nvSpPr>
        <p:spPr>
          <a:xfrm>
            <a:off x="751840" y="28284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Memory Scaling</a:t>
            </a:r>
            <a:endParaRPr dirty="0"/>
          </a:p>
        </p:txBody>
      </p:sp>
      <p:sp>
        <p:nvSpPr>
          <p:cNvPr id="277" name="Google Shape;277;p9">
            <a:extLst>
              <a:ext uri="{FF2B5EF4-FFF2-40B4-BE49-F238E27FC236}">
                <a16:creationId xmlns:a16="http://schemas.microsoft.com/office/drawing/2014/main" id="{EB5E373E-F78D-D5D4-4140-B356B1AC9667}"/>
              </a:ext>
            </a:extLst>
          </p:cNvPr>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a:extLst>
              <a:ext uri="{FF2B5EF4-FFF2-40B4-BE49-F238E27FC236}">
                <a16:creationId xmlns:a16="http://schemas.microsoft.com/office/drawing/2014/main" id="{E9F92D0F-1F05-8696-7B97-4584CFEB322B}"/>
              </a:ext>
            </a:extLst>
          </p:cNvPr>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15</a:t>
            </a:fld>
            <a:endParaRPr>
              <a:solidFill>
                <a:srgbClr val="000000"/>
              </a:solidFill>
            </a:endParaRPr>
          </a:p>
        </p:txBody>
      </p:sp>
      <p:sp>
        <p:nvSpPr>
          <p:cNvPr id="9" name="Google Shape;267;p8">
            <a:extLst>
              <a:ext uri="{FF2B5EF4-FFF2-40B4-BE49-F238E27FC236}">
                <a16:creationId xmlns:a16="http://schemas.microsoft.com/office/drawing/2014/main" id="{0176733D-378B-2815-167F-DF821DC74456}"/>
              </a:ext>
            </a:extLst>
          </p:cNvPr>
          <p:cNvSpPr txBox="1">
            <a:spLocks noGrp="1"/>
          </p:cNvSpPr>
          <p:nvPr>
            <p:ph type="body" idx="1"/>
          </p:nvPr>
        </p:nvSpPr>
        <p:spPr>
          <a:xfrm>
            <a:off x="751840" y="1158998"/>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Load/Store Unit Configuration</a:t>
            </a:r>
          </a:p>
          <a:p>
            <a:pPr marL="548640" lvl="1" indent="-274319">
              <a:buSzPts val="1824"/>
            </a:pPr>
            <a:r>
              <a:rPr lang="en-US" sz="1800" dirty="0"/>
              <a:t>Number of slices (#B)</a:t>
            </a:r>
          </a:p>
          <a:p>
            <a:pPr marL="548640" lvl="1" indent="-274319">
              <a:buSzPts val="1824"/>
            </a:pPr>
            <a:r>
              <a:rPr lang="en-US" sz="1800" dirty="0"/>
              <a:t>Number of lanes (#L)</a:t>
            </a:r>
          </a:p>
          <a:p>
            <a:pPr marL="0" indent="0">
              <a:buSzPts val="1824"/>
              <a:buNone/>
            </a:pPr>
            <a:r>
              <a:rPr lang="en-US" sz="2000" dirty="0"/>
              <a:t>Dispatch Capacity</a:t>
            </a:r>
          </a:p>
          <a:p>
            <a:pPr marL="548640" lvl="1" indent="-274319">
              <a:buSzPts val="1824"/>
            </a:pPr>
            <a:r>
              <a:rPr lang="en-US" sz="1800" dirty="0"/>
              <a:t>IW * #T total work items</a:t>
            </a:r>
          </a:p>
          <a:p>
            <a:pPr marL="0" indent="0">
              <a:buSzPts val="1824"/>
              <a:buNone/>
            </a:pPr>
            <a:r>
              <a:rPr lang="en-US" sz="2000" dirty="0"/>
              <a:t>Memory Capacity</a:t>
            </a:r>
          </a:p>
          <a:p>
            <a:pPr marL="548640" lvl="1" indent="-274319">
              <a:buSzPts val="1824"/>
            </a:pPr>
            <a:r>
              <a:rPr lang="en-US" sz="1800" dirty="0"/>
              <a:t>#B * #L total requests</a:t>
            </a:r>
          </a:p>
          <a:p>
            <a:pPr marL="0" indent="0">
              <a:buSzPts val="1824"/>
              <a:buNone/>
            </a:pPr>
            <a:r>
              <a:rPr lang="en-US" sz="2000" dirty="0"/>
              <a:t>Full Memory Capacity</a:t>
            </a:r>
          </a:p>
          <a:p>
            <a:pPr marL="548640" lvl="1" indent="-274319">
              <a:buSzPts val="1824"/>
            </a:pPr>
            <a:r>
              <a:rPr lang="en-US" sz="1800" dirty="0"/>
              <a:t>#B=#IW and #L=#T</a:t>
            </a:r>
          </a:p>
        </p:txBody>
      </p:sp>
      <p:pic>
        <p:nvPicPr>
          <p:cNvPr id="4" name="Picture 3" descr="A diagram of a multi-banked cache system&#10;&#10;Description automatically generated">
            <a:extLst>
              <a:ext uri="{FF2B5EF4-FFF2-40B4-BE49-F238E27FC236}">
                <a16:creationId xmlns:a16="http://schemas.microsoft.com/office/drawing/2014/main" id="{DB7B726B-7010-2720-15E5-6FEAC4195B7F}"/>
              </a:ext>
            </a:extLst>
          </p:cNvPr>
          <p:cNvPicPr>
            <a:picLocks noChangeAspect="1"/>
          </p:cNvPicPr>
          <p:nvPr/>
        </p:nvPicPr>
        <p:blipFill>
          <a:blip r:embed="rId3"/>
          <a:stretch>
            <a:fillRect/>
          </a:stretch>
        </p:blipFill>
        <p:spPr>
          <a:xfrm>
            <a:off x="6302322" y="1483360"/>
            <a:ext cx="4919715" cy="4822455"/>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8ED93AE3-82D5-D96A-B7DF-6EAB9C5FF60B}"/>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6007866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82320" y="23327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High-bandwidth Caches</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16</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82320" y="123443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High-Performance </a:t>
            </a:r>
          </a:p>
          <a:p>
            <a:pPr marL="548640" lvl="1" indent="-274319">
              <a:buSzPts val="1824"/>
            </a:pPr>
            <a:r>
              <a:rPr lang="en-US" dirty="0"/>
              <a:t>Multi-banked</a:t>
            </a:r>
          </a:p>
          <a:p>
            <a:pPr marL="548640" lvl="1" indent="-274319">
              <a:buSzPts val="1824"/>
            </a:pPr>
            <a:r>
              <a:rPr lang="en-US" dirty="0"/>
              <a:t>Non-blocking operation</a:t>
            </a:r>
          </a:p>
          <a:p>
            <a:pPr marL="548640" lvl="1" indent="-274319">
              <a:buSzPts val="1824"/>
            </a:pPr>
            <a:r>
              <a:rPr lang="en-US" dirty="0"/>
              <a:t>Highly Configurable</a:t>
            </a:r>
          </a:p>
          <a:p>
            <a:pPr marL="0" lvl="0" indent="0" algn="l" rtl="0">
              <a:lnSpc>
                <a:spcPct val="100000"/>
              </a:lnSpc>
              <a:spcBef>
                <a:spcPts val="0"/>
              </a:spcBef>
              <a:spcAft>
                <a:spcPts val="0"/>
              </a:spcAft>
              <a:buSzPts val="2800"/>
              <a:buNone/>
            </a:pPr>
            <a:r>
              <a:rPr lang="en-US" dirty="0"/>
              <a:t>Highly Configurable</a:t>
            </a:r>
            <a:endParaRPr sz="2000" dirty="0"/>
          </a:p>
          <a:p>
            <a:pPr marL="548640" lvl="1" indent="-274319">
              <a:buSzPts val="1824"/>
            </a:pPr>
            <a:r>
              <a:rPr lang="en-US" dirty="0"/>
              <a:t>Banking</a:t>
            </a:r>
          </a:p>
          <a:p>
            <a:pPr marL="548640" lvl="1" indent="-274319">
              <a:buSzPts val="1824"/>
            </a:pPr>
            <a:r>
              <a:rPr lang="en-US" dirty="0"/>
              <a:t>Associativity</a:t>
            </a:r>
          </a:p>
          <a:p>
            <a:pPr marL="548640" lvl="1" indent="-274319">
              <a:buSzPts val="1824"/>
            </a:pPr>
            <a:r>
              <a:rPr lang="en-US" dirty="0"/>
              <a:t>Writeback / </a:t>
            </a:r>
            <a:r>
              <a:rPr lang="en-US" dirty="0" err="1"/>
              <a:t>Writethrought</a:t>
            </a:r>
            <a:endParaRPr lang="en-US" dirty="0"/>
          </a:p>
          <a:p>
            <a:pPr marL="548640" lvl="1" indent="-274319">
              <a:buSzPts val="1824"/>
            </a:pPr>
            <a:r>
              <a:rPr lang="en-US" dirty="0" err="1"/>
              <a:t>DirtyBytes</a:t>
            </a:r>
            <a:endParaRPr lang="en-US" dirty="0"/>
          </a:p>
          <a:p>
            <a:pPr marL="548640" lvl="1" indent="-274319">
              <a:buSzPts val="1824"/>
            </a:pPr>
            <a:r>
              <a:rPr lang="en-US" dirty="0"/>
              <a:t>Eviction Policy</a:t>
            </a:r>
          </a:p>
          <a:p>
            <a:pPr marL="548640" lvl="1" indent="-274319">
              <a:buSzPts val="1824"/>
            </a:pPr>
            <a:r>
              <a:rPr lang="en-US" dirty="0"/>
              <a:t>Hierarchical Flush</a:t>
            </a:r>
          </a:p>
          <a:p>
            <a:pPr marL="548640" lvl="1" indent="-274319">
              <a:buSzPts val="1824"/>
            </a:pPr>
            <a:r>
              <a:rPr lang="en-US" dirty="0"/>
              <a:t>Pipeline Queues</a:t>
            </a:r>
          </a:p>
        </p:txBody>
      </p:sp>
      <p:pic>
        <p:nvPicPr>
          <p:cNvPr id="7" name="Picture 6" descr="Diagram&#10;&#10;Description automatically generated">
            <a:extLst>
              <a:ext uri="{FF2B5EF4-FFF2-40B4-BE49-F238E27FC236}">
                <a16:creationId xmlns:a16="http://schemas.microsoft.com/office/drawing/2014/main" id="{8FCB67F5-9A9C-4666-BDE8-4631BEC8C2C8}"/>
              </a:ext>
            </a:extLst>
          </p:cNvPr>
          <p:cNvPicPr>
            <a:picLocks noChangeAspect="1"/>
          </p:cNvPicPr>
          <p:nvPr/>
        </p:nvPicPr>
        <p:blipFill>
          <a:blip r:embed="rId3"/>
          <a:stretch>
            <a:fillRect/>
          </a:stretch>
        </p:blipFill>
        <p:spPr>
          <a:xfrm>
            <a:off x="4885879" y="1670841"/>
            <a:ext cx="6320601" cy="4309158"/>
          </a:xfrm>
          <a:prstGeom prst="rect">
            <a:avLst/>
          </a:prstGeom>
        </p:spPr>
      </p:pic>
      <p:pic>
        <p:nvPicPr>
          <p:cNvPr id="3" name="Picture 2" descr="A logo with a blue and yellow design&#10;&#10;Description automatically generated">
            <a:extLst>
              <a:ext uri="{FF2B5EF4-FFF2-40B4-BE49-F238E27FC236}">
                <a16:creationId xmlns:a16="http://schemas.microsoft.com/office/drawing/2014/main" id="{A525D535-9819-DBA7-B253-C9997911872C}"/>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1956483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7"/>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endParaRPr dirty="0"/>
          </a:p>
        </p:txBody>
      </p:sp>
      <p:sp>
        <p:nvSpPr>
          <p:cNvPr id="255" name="Google Shape;255;p7"/>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56" name="Google Shape;256;p7"/>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17</a:t>
            </a:fld>
            <a:endParaRPr>
              <a:solidFill>
                <a:srgbClr val="000000"/>
              </a:solidFill>
            </a:endParaRPr>
          </a:p>
        </p:txBody>
      </p:sp>
      <p:sp>
        <p:nvSpPr>
          <p:cNvPr id="257" name="Google Shape;257;p7"/>
          <p:cNvSpPr txBox="1">
            <a:spLocks noGrp="1"/>
          </p:cNvSpPr>
          <p:nvPr>
            <p:ph type="body" idx="1"/>
          </p:nvPr>
        </p:nvSpPr>
        <p:spPr>
          <a:xfrm>
            <a:off x="304800" y="1242874"/>
            <a:ext cx="11582400" cy="536135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800"/>
              <a:buNone/>
            </a:pPr>
            <a:endParaRPr lang="en-US" dirty="0"/>
          </a:p>
          <a:p>
            <a:pPr marL="0" lvl="0" indent="0" algn="l" rtl="0">
              <a:lnSpc>
                <a:spcPct val="90000"/>
              </a:lnSpc>
              <a:spcBef>
                <a:spcPts val="0"/>
              </a:spcBef>
              <a:spcAft>
                <a:spcPts val="0"/>
              </a:spcAft>
              <a:buSzPts val="2800"/>
              <a:buNone/>
            </a:pPr>
            <a:endParaRPr lang="en-US" dirty="0"/>
          </a:p>
        </p:txBody>
      </p:sp>
      <p:sp>
        <p:nvSpPr>
          <p:cNvPr id="2" name="TextBox 1">
            <a:extLst>
              <a:ext uri="{FF2B5EF4-FFF2-40B4-BE49-F238E27FC236}">
                <a16:creationId xmlns:a16="http://schemas.microsoft.com/office/drawing/2014/main" id="{1095DCEF-7851-430F-A765-A01C0A6CCA68}"/>
              </a:ext>
            </a:extLst>
          </p:cNvPr>
          <p:cNvSpPr txBox="1"/>
          <p:nvPr/>
        </p:nvSpPr>
        <p:spPr>
          <a:xfrm>
            <a:off x="4172923" y="3166423"/>
            <a:ext cx="3541354" cy="757130"/>
          </a:xfrm>
          <a:prstGeom prst="rect">
            <a:avLst/>
          </a:prstGeom>
          <a:noFill/>
        </p:spPr>
        <p:txBody>
          <a:bodyPr wrap="none" rtlCol="0">
            <a:spAutoFit/>
          </a:bodyPr>
          <a:lstStyle/>
          <a:p>
            <a:pPr marL="0" lvl="0" indent="0" algn="ctr" rtl="0">
              <a:lnSpc>
                <a:spcPct val="90000"/>
              </a:lnSpc>
              <a:spcBef>
                <a:spcPts val="0"/>
              </a:spcBef>
              <a:spcAft>
                <a:spcPts val="0"/>
              </a:spcAft>
              <a:buSzPts val="2800"/>
              <a:buNone/>
            </a:pPr>
            <a:r>
              <a:rPr lang="en-US" sz="4800" b="1" dirty="0"/>
              <a:t>Thank You!</a:t>
            </a:r>
            <a:endParaRPr lang="en-US" dirty="0"/>
          </a:p>
        </p:txBody>
      </p:sp>
      <p:pic>
        <p:nvPicPr>
          <p:cNvPr id="4" name="Picture 3" descr="A logo with a blue and yellow design&#10;&#10;Description automatically generated">
            <a:extLst>
              <a:ext uri="{FF2B5EF4-FFF2-40B4-BE49-F238E27FC236}">
                <a16:creationId xmlns:a16="http://schemas.microsoft.com/office/drawing/2014/main" id="{DB26002B-567A-072E-16ED-593BE3C73C8C}"/>
              </a:ext>
            </a:extLst>
          </p:cNvPr>
          <p:cNvPicPr>
            <a:picLocks noChangeAspect="1"/>
          </p:cNvPicPr>
          <p:nvPr/>
        </p:nvPicPr>
        <p:blipFill>
          <a:blip r:embed="rId3"/>
          <a:stretch>
            <a:fillRect/>
          </a:stretch>
        </p:blipFill>
        <p:spPr>
          <a:xfrm>
            <a:off x="11076923" y="0"/>
            <a:ext cx="1042686" cy="1042686"/>
          </a:xfrm>
          <a:prstGeom prst="rect">
            <a:avLst/>
          </a:prstGeom>
        </p:spPr>
      </p:pic>
    </p:spTree>
    <p:extLst>
      <p:ext uri="{BB962C8B-B14F-4D97-AF65-F5344CB8AC3E}">
        <p14:creationId xmlns:p14="http://schemas.microsoft.com/office/powerpoint/2010/main" val="506638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
          <p:cNvSpPr txBox="1">
            <a:spLocks noGrp="1"/>
          </p:cNvSpPr>
          <p:nvPr>
            <p:ph type="title"/>
          </p:nvPr>
        </p:nvSpPr>
        <p:spPr>
          <a:xfrm>
            <a:off x="862483" y="227244"/>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Agenda</a:t>
            </a:r>
            <a:endParaRPr dirty="0"/>
          </a:p>
        </p:txBody>
      </p:sp>
      <p:sp>
        <p:nvSpPr>
          <p:cNvPr id="207" name="Google Shape;207;p3"/>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solidFill>
                  <a:srgbClr val="000000"/>
                </a:solidFill>
              </a:rPr>
              <a:t> </a:t>
            </a:r>
            <a:endParaRPr dirty="0"/>
          </a:p>
        </p:txBody>
      </p:sp>
      <p:sp>
        <p:nvSpPr>
          <p:cNvPr id="208" name="Google Shape;208;p3"/>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2</a:t>
            </a:fld>
            <a:endParaRPr>
              <a:solidFill>
                <a:srgbClr val="000000"/>
              </a:solidFill>
            </a:endParaRPr>
          </a:p>
        </p:txBody>
      </p:sp>
      <p:sp>
        <p:nvSpPr>
          <p:cNvPr id="10" name="Google Shape;209;p3">
            <a:extLst>
              <a:ext uri="{FF2B5EF4-FFF2-40B4-BE49-F238E27FC236}">
                <a16:creationId xmlns:a16="http://schemas.microsoft.com/office/drawing/2014/main" id="{3A349653-235B-447F-AE47-E9E017023068}"/>
              </a:ext>
            </a:extLst>
          </p:cNvPr>
          <p:cNvSpPr txBox="1">
            <a:spLocks noGrp="1"/>
          </p:cNvSpPr>
          <p:nvPr>
            <p:ph type="body" idx="1"/>
          </p:nvPr>
        </p:nvSpPr>
        <p:spPr>
          <a:xfrm>
            <a:off x="862483" y="1329167"/>
            <a:ext cx="11475869" cy="5131923"/>
          </a:xfrm>
          <a:prstGeom prst="rect">
            <a:avLst/>
          </a:prstGeom>
          <a:noFill/>
          <a:ln>
            <a:noFill/>
          </a:ln>
        </p:spPr>
        <p:txBody>
          <a:bodyPr spcFirstLastPara="1" wrap="square" lIns="91425" tIns="45700" rIns="91425" bIns="45700" anchor="t" anchorCtr="0">
            <a:normAutofit/>
          </a:bodyPr>
          <a:lstStyle/>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ISA Extension</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Microarchitecture</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Hardware Scaling and Configuration</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High-Bandwidth Caches</a:t>
            </a:r>
          </a:p>
        </p:txBody>
      </p:sp>
      <p:pic>
        <p:nvPicPr>
          <p:cNvPr id="3" name="Picture 2" descr="A logo with a blue and yellow design&#10;&#10;Description automatically generated">
            <a:extLst>
              <a:ext uri="{FF2B5EF4-FFF2-40B4-BE49-F238E27FC236}">
                <a16:creationId xmlns:a16="http://schemas.microsoft.com/office/drawing/2014/main" id="{3BB954DA-C095-2673-77CB-F04E9742001C}"/>
              </a:ext>
            </a:extLst>
          </p:cNvPr>
          <p:cNvPicPr>
            <a:picLocks noChangeAspect="1"/>
          </p:cNvPicPr>
          <p:nvPr/>
        </p:nvPicPr>
        <p:blipFill>
          <a:blip r:embed="rId3"/>
          <a:stretch>
            <a:fillRect/>
          </a:stretch>
        </p:blipFill>
        <p:spPr>
          <a:xfrm>
            <a:off x="11076923" y="0"/>
            <a:ext cx="1042686" cy="1042686"/>
          </a:xfrm>
          <a:prstGeom prst="rect">
            <a:avLst/>
          </a:prstGeom>
        </p:spPr>
      </p:pic>
    </p:spTree>
    <p:extLst>
      <p:ext uri="{BB962C8B-B14F-4D97-AF65-F5344CB8AC3E}">
        <p14:creationId xmlns:p14="http://schemas.microsoft.com/office/powerpoint/2010/main" val="81212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7"/>
          <p:cNvSpPr txBox="1">
            <a:spLocks noGrp="1"/>
          </p:cNvSpPr>
          <p:nvPr>
            <p:ph type="title"/>
          </p:nvPr>
        </p:nvSpPr>
        <p:spPr>
          <a:xfrm>
            <a:off x="797169" y="264972"/>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GPGPU Platform</a:t>
            </a:r>
            <a:endParaRPr dirty="0"/>
          </a:p>
        </p:txBody>
      </p:sp>
      <p:sp>
        <p:nvSpPr>
          <p:cNvPr id="255" name="Google Shape;255;p7"/>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56" name="Google Shape;256;p7"/>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3</a:t>
            </a:fld>
            <a:endParaRPr>
              <a:solidFill>
                <a:srgbClr val="000000"/>
              </a:solidFill>
            </a:endParaRPr>
          </a:p>
        </p:txBody>
      </p:sp>
      <p:sp>
        <p:nvSpPr>
          <p:cNvPr id="257" name="Google Shape;257;p7"/>
          <p:cNvSpPr txBox="1">
            <a:spLocks noGrp="1"/>
          </p:cNvSpPr>
          <p:nvPr>
            <p:ph type="body" idx="1"/>
          </p:nvPr>
        </p:nvSpPr>
        <p:spPr>
          <a:xfrm>
            <a:off x="797169" y="1204484"/>
            <a:ext cx="11582400" cy="5514049"/>
          </a:xfrm>
          <a:prstGeom prst="rect">
            <a:avLst/>
          </a:prstGeom>
          <a:noFill/>
          <a:ln>
            <a:noFill/>
          </a:ln>
        </p:spPr>
        <p:txBody>
          <a:bodyPr spcFirstLastPara="1" wrap="square" lIns="91425" tIns="45700" rIns="91425" bIns="45700" anchor="t" anchorCtr="0">
            <a:normAutofit fontScale="92500" lnSpcReduction="10000"/>
          </a:bodyPr>
          <a:lstStyle/>
          <a:p>
            <a:pPr marL="0" lvl="0" indent="0" algn="l" rtl="0">
              <a:lnSpc>
                <a:spcPct val="90000"/>
              </a:lnSpc>
              <a:spcBef>
                <a:spcPts val="0"/>
              </a:spcBef>
              <a:spcAft>
                <a:spcPts val="0"/>
              </a:spcAft>
              <a:buSzPts val="2800"/>
              <a:buNone/>
            </a:pPr>
            <a:r>
              <a:rPr lang="en-US" sz="2000" dirty="0"/>
              <a:t>Hardware </a:t>
            </a:r>
          </a:p>
          <a:p>
            <a:pPr marL="548640" lvl="1" indent="-274319">
              <a:buSzPts val="1824"/>
            </a:pPr>
            <a:r>
              <a:rPr lang="en-US" sz="1800" dirty="0"/>
              <a:t>Fully configurable multi-core GPU</a:t>
            </a:r>
          </a:p>
          <a:p>
            <a:pPr marL="548640" lvl="1" indent="-274319">
              <a:buSzPts val="1824"/>
            </a:pPr>
            <a:r>
              <a:rPr lang="en-US" sz="1800" dirty="0"/>
              <a:t>PCIe host-device interface</a:t>
            </a:r>
          </a:p>
          <a:p>
            <a:pPr marL="548640" lvl="1" indent="-274319">
              <a:buSzPts val="1824"/>
            </a:pPr>
            <a:r>
              <a:rPr lang="en-US" sz="1800" dirty="0"/>
              <a:t>Caches &amp; shared Memory</a:t>
            </a:r>
          </a:p>
          <a:p>
            <a:pPr marL="548640" lvl="1" indent="-274319">
              <a:buSzPts val="1824"/>
            </a:pPr>
            <a:r>
              <a:rPr lang="en-US" sz="1800" dirty="0"/>
              <a:t>Floating-point Units</a:t>
            </a:r>
          </a:p>
          <a:p>
            <a:pPr marL="548640" lvl="1" indent="-274319">
              <a:buSzPts val="1824"/>
            </a:pPr>
            <a:r>
              <a:rPr lang="en-US" sz="1800" dirty="0"/>
              <a:t>32 and 64-bit ISA</a:t>
            </a:r>
          </a:p>
          <a:p>
            <a:pPr marL="0" lvl="0" indent="0" algn="l" rtl="0">
              <a:lnSpc>
                <a:spcPct val="90000"/>
              </a:lnSpc>
              <a:spcBef>
                <a:spcPts val="600"/>
              </a:spcBef>
              <a:spcAft>
                <a:spcPts val="0"/>
              </a:spcAft>
              <a:buSzPts val="2800"/>
              <a:buNone/>
            </a:pPr>
            <a:r>
              <a:rPr lang="en-US" sz="2000" dirty="0"/>
              <a:t>Open-source toolchain</a:t>
            </a:r>
            <a:endParaRPr sz="1800" dirty="0"/>
          </a:p>
          <a:p>
            <a:pPr marL="548640" lvl="1" indent="-274319">
              <a:buSzPts val="1824"/>
            </a:pPr>
            <a:r>
              <a:rPr lang="en-US" sz="1800" dirty="0"/>
              <a:t>LLVM: Compiler</a:t>
            </a:r>
          </a:p>
          <a:p>
            <a:pPr marL="548640" lvl="1" indent="-274319">
              <a:buSzPts val="1824"/>
            </a:pPr>
            <a:r>
              <a:rPr lang="en-US" sz="1800" dirty="0"/>
              <a:t>POCL: OpenCL</a:t>
            </a:r>
          </a:p>
          <a:p>
            <a:pPr marL="548640" lvl="1" indent="-274319">
              <a:buSzPts val="1824"/>
            </a:pPr>
            <a:r>
              <a:rPr lang="en-US" sz="1800" dirty="0" err="1"/>
              <a:t>CuPBoP</a:t>
            </a:r>
            <a:r>
              <a:rPr lang="en-US" sz="1800" dirty="0"/>
              <a:t>: CUDA</a:t>
            </a:r>
          </a:p>
          <a:p>
            <a:pPr marL="548640" lvl="1" indent="-274319">
              <a:buSzPts val="1824"/>
            </a:pPr>
            <a:r>
              <a:rPr lang="en-US" sz="1800" dirty="0"/>
              <a:t>OPAE: Intel FPGA API</a:t>
            </a:r>
          </a:p>
          <a:p>
            <a:pPr marL="548640" lvl="1" indent="-274319">
              <a:buSzPts val="1824"/>
            </a:pPr>
            <a:r>
              <a:rPr lang="en-US" sz="1800" dirty="0"/>
              <a:t>XRT: Xilinx FPGA API</a:t>
            </a:r>
            <a:endParaRPr sz="1800" dirty="0"/>
          </a:p>
          <a:p>
            <a:pPr marL="548640" lvl="1" indent="-274319">
              <a:buSzPts val="1824"/>
            </a:pPr>
            <a:r>
              <a:rPr lang="en-US" sz="1800" dirty="0" err="1"/>
              <a:t>Verilator</a:t>
            </a:r>
            <a:r>
              <a:rPr lang="en-US" sz="1800" dirty="0"/>
              <a:t>: RTL simulation</a:t>
            </a:r>
            <a:endParaRPr sz="1800" dirty="0"/>
          </a:p>
          <a:p>
            <a:pPr marL="548640" lvl="1" indent="-274319">
              <a:buSzPts val="1824"/>
            </a:pPr>
            <a:r>
              <a:rPr lang="en-US" sz="1800" dirty="0" err="1"/>
              <a:t>Yosys</a:t>
            </a:r>
            <a:r>
              <a:rPr lang="en-US" sz="1800" dirty="0"/>
              <a:t>: FPGA Synthesis</a:t>
            </a:r>
          </a:p>
          <a:p>
            <a:pPr marL="0" lvl="0" indent="0" algn="l" rtl="0">
              <a:lnSpc>
                <a:spcPct val="90000"/>
              </a:lnSpc>
              <a:spcBef>
                <a:spcPts val="600"/>
              </a:spcBef>
              <a:spcAft>
                <a:spcPts val="0"/>
              </a:spcAft>
              <a:buSzPts val="2800"/>
              <a:buNone/>
            </a:pPr>
            <a:r>
              <a:rPr lang="en-US" sz="2000" dirty="0"/>
              <a:t>FPGA Synthesis</a:t>
            </a:r>
            <a:endParaRPr lang="en-US" sz="1800" dirty="0"/>
          </a:p>
          <a:p>
            <a:pPr marL="548640" lvl="1" indent="-274319">
              <a:buSzPts val="1824"/>
            </a:pPr>
            <a:r>
              <a:rPr lang="en-US" sz="1800" dirty="0"/>
              <a:t>Altera: Arria10, Stratix 10</a:t>
            </a:r>
          </a:p>
          <a:p>
            <a:pPr marL="548640" lvl="1" indent="-274319">
              <a:buSzPts val="1824"/>
            </a:pPr>
            <a:r>
              <a:rPr lang="en-US" sz="1800" dirty="0"/>
              <a:t>Xilinx: </a:t>
            </a:r>
            <a:r>
              <a:rPr lang="en-US" sz="1800" dirty="0" err="1"/>
              <a:t>Alveo</a:t>
            </a:r>
            <a:r>
              <a:rPr lang="en-US" sz="1800" dirty="0"/>
              <a:t> U50, U250, U280, </a:t>
            </a:r>
            <a:r>
              <a:rPr lang="en-US" sz="1800" dirty="0">
                <a:solidFill>
                  <a:srgbClr val="FF0000"/>
                </a:solidFill>
              </a:rPr>
              <a:t>U55</a:t>
            </a:r>
          </a:p>
        </p:txBody>
      </p:sp>
      <p:pic>
        <p:nvPicPr>
          <p:cNvPr id="4" name="Picture 3" descr="A screenshot of a computer&#10;&#10;Description automatically generated">
            <a:extLst>
              <a:ext uri="{FF2B5EF4-FFF2-40B4-BE49-F238E27FC236}">
                <a16:creationId xmlns:a16="http://schemas.microsoft.com/office/drawing/2014/main" id="{4BA7ACF7-7F7A-34F0-22F9-6DD3358A694D}"/>
              </a:ext>
            </a:extLst>
          </p:cNvPr>
          <p:cNvPicPr>
            <a:picLocks noChangeAspect="1"/>
          </p:cNvPicPr>
          <p:nvPr/>
        </p:nvPicPr>
        <p:blipFill>
          <a:blip r:embed="rId3"/>
          <a:stretch>
            <a:fillRect/>
          </a:stretch>
        </p:blipFill>
        <p:spPr>
          <a:xfrm>
            <a:off x="4526781" y="2381110"/>
            <a:ext cx="7067899" cy="2828859"/>
          </a:xfrm>
          <a:prstGeom prst="rect">
            <a:avLst/>
          </a:prstGeom>
        </p:spPr>
      </p:pic>
      <p:pic>
        <p:nvPicPr>
          <p:cNvPr id="3" name="Picture 2" descr="A logo with a blue and yellow design&#10;&#10;Description automatically generated">
            <a:extLst>
              <a:ext uri="{FF2B5EF4-FFF2-40B4-BE49-F238E27FC236}">
                <a16:creationId xmlns:a16="http://schemas.microsoft.com/office/drawing/2014/main" id="{15FC8738-8AEB-0893-008C-7D402260A56A}"/>
              </a:ext>
            </a:extLst>
          </p:cNvPr>
          <p:cNvPicPr>
            <a:picLocks noChangeAspect="1"/>
          </p:cNvPicPr>
          <p:nvPr/>
        </p:nvPicPr>
        <p:blipFill>
          <a:blip r:embed="rId4"/>
          <a:stretch>
            <a:fillRect/>
          </a:stretch>
        </p:blipFill>
        <p:spPr>
          <a:xfrm>
            <a:off x="11076923" y="0"/>
            <a:ext cx="1042686" cy="104268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02194" y="177415"/>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RISC-V ISA Extension for Vortex</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4</a:t>
            </a:fld>
            <a:endParaRPr>
              <a:solidFill>
                <a:srgbClr val="000000"/>
              </a:solidFill>
            </a:endParaRPr>
          </a:p>
        </p:txBody>
      </p:sp>
      <p:sp>
        <p:nvSpPr>
          <p:cNvPr id="279" name="Google Shape;279;p9"/>
          <p:cNvSpPr txBox="1">
            <a:spLocks noGrp="1"/>
          </p:cNvSpPr>
          <p:nvPr>
            <p:ph type="body" idx="1"/>
          </p:nvPr>
        </p:nvSpPr>
        <p:spPr>
          <a:xfrm>
            <a:off x="755588" y="1194261"/>
            <a:ext cx="11538012" cy="5181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Threading model</a:t>
            </a:r>
          </a:p>
          <a:p>
            <a:pPr marL="548640" lvl="1" indent="-274319">
              <a:lnSpc>
                <a:spcPct val="90000"/>
              </a:lnSpc>
              <a:buSzPts val="1824"/>
            </a:pPr>
            <a:r>
              <a:rPr lang="en-US" sz="1800" dirty="0"/>
              <a:t>Wavefronts</a:t>
            </a:r>
          </a:p>
          <a:p>
            <a:pPr marL="548640" lvl="1" indent="-274319">
              <a:lnSpc>
                <a:spcPct val="90000"/>
              </a:lnSpc>
              <a:buSzPts val="1824"/>
            </a:pPr>
            <a:r>
              <a:rPr lang="en-US" sz="1800" dirty="0"/>
              <a:t>Threads</a:t>
            </a:r>
          </a:p>
          <a:p>
            <a:pPr marL="0" lvl="0" indent="0" algn="l" rtl="0">
              <a:lnSpc>
                <a:spcPct val="100000"/>
              </a:lnSpc>
              <a:spcBef>
                <a:spcPts val="0"/>
              </a:spcBef>
              <a:spcAft>
                <a:spcPts val="0"/>
              </a:spcAft>
              <a:buSzPts val="2800"/>
              <a:buNone/>
            </a:pPr>
            <a:r>
              <a:rPr lang="en-US" sz="2000" dirty="0"/>
              <a:t>Thread Divergence Handling</a:t>
            </a:r>
          </a:p>
          <a:p>
            <a:pPr marL="548640" lvl="1" indent="-274319">
              <a:lnSpc>
                <a:spcPct val="90000"/>
              </a:lnSpc>
              <a:buSzPts val="1824"/>
            </a:pPr>
            <a:r>
              <a:rPr lang="en-US" sz="1800" dirty="0"/>
              <a:t>Split/Join stack based</a:t>
            </a:r>
          </a:p>
          <a:p>
            <a:pPr marL="548640" lvl="1" indent="-274319">
              <a:lnSpc>
                <a:spcPct val="90000"/>
              </a:lnSpc>
              <a:buSzPts val="1824"/>
            </a:pPr>
            <a:r>
              <a:rPr lang="en-US" sz="1800" dirty="0"/>
              <a:t>Thread predication</a:t>
            </a:r>
          </a:p>
          <a:p>
            <a:pPr marL="0" lvl="0" indent="0" algn="l" rtl="0">
              <a:lnSpc>
                <a:spcPct val="100000"/>
              </a:lnSpc>
              <a:spcBef>
                <a:spcPts val="0"/>
              </a:spcBef>
              <a:spcAft>
                <a:spcPts val="0"/>
              </a:spcAft>
              <a:buSzPts val="2800"/>
              <a:buNone/>
            </a:pPr>
            <a:r>
              <a:rPr lang="en-US" sz="2000" dirty="0"/>
              <a:t>Memory model</a:t>
            </a:r>
          </a:p>
          <a:p>
            <a:pPr marL="548640" lvl="1" indent="-274319">
              <a:lnSpc>
                <a:spcPct val="90000"/>
              </a:lnSpc>
              <a:buSzPts val="1824"/>
            </a:pPr>
            <a:r>
              <a:rPr lang="en-US" sz="1800" dirty="0"/>
              <a:t>Global memory</a:t>
            </a:r>
          </a:p>
          <a:p>
            <a:pPr marL="548640" lvl="1" indent="-274319">
              <a:lnSpc>
                <a:spcPct val="90000"/>
              </a:lnSpc>
              <a:buSzPts val="1824"/>
            </a:pPr>
            <a:r>
              <a:rPr lang="en-US" sz="1800" dirty="0"/>
              <a:t>Shared memory</a:t>
            </a:r>
          </a:p>
          <a:p>
            <a:pPr marL="0" lvl="0" indent="0" algn="l" rtl="0">
              <a:lnSpc>
                <a:spcPct val="100000"/>
              </a:lnSpc>
              <a:spcBef>
                <a:spcPts val="0"/>
              </a:spcBef>
              <a:spcAft>
                <a:spcPts val="0"/>
              </a:spcAft>
              <a:buSzPts val="2800"/>
              <a:buNone/>
            </a:pPr>
            <a:r>
              <a:rPr lang="en-US" sz="2000" dirty="0"/>
              <a:t>Register File</a:t>
            </a:r>
          </a:p>
          <a:p>
            <a:pPr marL="548640" lvl="1" indent="-274319">
              <a:lnSpc>
                <a:spcPct val="90000"/>
              </a:lnSpc>
              <a:buSzPts val="1824"/>
            </a:pPr>
            <a:r>
              <a:rPr lang="en-US" sz="1800" dirty="0"/>
              <a:t>RISC-V Integers and floats</a:t>
            </a:r>
          </a:p>
          <a:p>
            <a:pPr marL="548640" lvl="1" indent="-274319">
              <a:lnSpc>
                <a:spcPct val="90000"/>
              </a:lnSpc>
              <a:buSzPts val="1824"/>
            </a:pPr>
            <a:r>
              <a:rPr lang="en-US" sz="1800" dirty="0"/>
              <a:t>32 * #warps * #threads regs</a:t>
            </a:r>
          </a:p>
          <a:p>
            <a:pPr marL="0" indent="0">
              <a:spcBef>
                <a:spcPts val="0"/>
              </a:spcBef>
              <a:buSzPts val="2800"/>
              <a:buNone/>
            </a:pPr>
            <a:r>
              <a:rPr lang="en-US" sz="2000" dirty="0"/>
              <a:t>Synchronization</a:t>
            </a:r>
          </a:p>
          <a:p>
            <a:pPr marL="548640" lvl="1" indent="-274319">
              <a:lnSpc>
                <a:spcPct val="90000"/>
              </a:lnSpc>
              <a:buSzPts val="1824"/>
            </a:pPr>
            <a:r>
              <a:rPr lang="en-US" sz="1800" dirty="0"/>
              <a:t>Global and local barriers</a:t>
            </a:r>
          </a:p>
          <a:p>
            <a:pPr marL="548640" lvl="1" indent="-274319">
              <a:lnSpc>
                <a:spcPct val="90000"/>
              </a:lnSpc>
              <a:buSzPts val="1824"/>
            </a:pPr>
            <a:r>
              <a:rPr lang="en-US" sz="1800" dirty="0"/>
              <a:t>RISC-V fence</a:t>
            </a:r>
            <a:endParaRPr sz="1800" dirty="0"/>
          </a:p>
        </p:txBody>
      </p:sp>
      <p:graphicFrame>
        <p:nvGraphicFramePr>
          <p:cNvPr id="2" name="Table 1">
            <a:extLst>
              <a:ext uri="{FF2B5EF4-FFF2-40B4-BE49-F238E27FC236}">
                <a16:creationId xmlns:a16="http://schemas.microsoft.com/office/drawing/2014/main" id="{00D7F0DC-DC98-57FA-0A5E-29F370CC3EEB}"/>
              </a:ext>
            </a:extLst>
          </p:cNvPr>
          <p:cNvGraphicFramePr>
            <a:graphicFrameLocks noGrp="1"/>
          </p:cNvGraphicFramePr>
          <p:nvPr>
            <p:extLst>
              <p:ext uri="{D42A27DB-BD31-4B8C-83A1-F6EECF244321}">
                <p14:modId xmlns:p14="http://schemas.microsoft.com/office/powerpoint/2010/main" val="3259324409"/>
              </p:ext>
            </p:extLst>
          </p:nvPr>
        </p:nvGraphicFramePr>
        <p:xfrm>
          <a:off x="4864633" y="2060722"/>
          <a:ext cx="7049248" cy="3134360"/>
        </p:xfrm>
        <a:graphic>
          <a:graphicData uri="http://schemas.openxmlformats.org/drawingml/2006/table">
            <a:tbl>
              <a:tblPr firstRow="1" bandRow="1">
                <a:tableStyleId>{5C22544A-7EE6-4342-B048-85BDC9FD1C3A}</a:tableStyleId>
              </a:tblPr>
              <a:tblGrid>
                <a:gridCol w="2241178">
                  <a:extLst>
                    <a:ext uri="{9D8B030D-6E8A-4147-A177-3AD203B41FA5}">
                      <a16:colId xmlns:a16="http://schemas.microsoft.com/office/drawing/2014/main" val="2529349821"/>
                    </a:ext>
                  </a:extLst>
                </a:gridCol>
                <a:gridCol w="4808070">
                  <a:extLst>
                    <a:ext uri="{9D8B030D-6E8A-4147-A177-3AD203B41FA5}">
                      <a16:colId xmlns:a16="http://schemas.microsoft.com/office/drawing/2014/main" val="2988376859"/>
                    </a:ext>
                  </a:extLst>
                </a:gridCol>
              </a:tblGrid>
              <a:tr h="370840">
                <a:tc>
                  <a:txBody>
                    <a:bodyPr/>
                    <a:lstStyle/>
                    <a:p>
                      <a:r>
                        <a:rPr lang="en-US" dirty="0"/>
                        <a:t>Instruction</a:t>
                      </a:r>
                    </a:p>
                  </a:txBody>
                  <a:tcPr/>
                </a:tc>
                <a:tc>
                  <a:txBody>
                    <a:bodyPr/>
                    <a:lstStyle/>
                    <a:p>
                      <a:r>
                        <a:rPr lang="en-US" dirty="0"/>
                        <a:t>Description</a:t>
                      </a:r>
                    </a:p>
                  </a:txBody>
                  <a:tcPr/>
                </a:tc>
                <a:extLst>
                  <a:ext uri="{0D108BD9-81ED-4DB2-BD59-A6C34878D82A}">
                    <a16:rowId xmlns:a16="http://schemas.microsoft.com/office/drawing/2014/main" val="4257913036"/>
                  </a:ext>
                </a:extLst>
              </a:tr>
              <a:tr h="370840">
                <a:tc>
                  <a:txBody>
                    <a:bodyPr/>
                    <a:lstStyle/>
                    <a:p>
                      <a:r>
                        <a:rPr lang="en-US" b="1" i="1" dirty="0" err="1"/>
                        <a:t>wspawn</a:t>
                      </a:r>
                      <a:r>
                        <a:rPr lang="en-US" dirty="0"/>
                        <a:t> #warps, %PC</a:t>
                      </a:r>
                    </a:p>
                  </a:txBody>
                  <a:tcPr/>
                </a:tc>
                <a:tc>
                  <a:txBody>
                    <a:bodyPr/>
                    <a:lstStyle/>
                    <a:p>
                      <a:r>
                        <a:rPr lang="en-US" dirty="0"/>
                        <a:t>Wavefronts activation</a:t>
                      </a:r>
                    </a:p>
                  </a:txBody>
                  <a:tcPr/>
                </a:tc>
                <a:extLst>
                  <a:ext uri="{0D108BD9-81ED-4DB2-BD59-A6C34878D82A}">
                    <a16:rowId xmlns:a16="http://schemas.microsoft.com/office/drawing/2014/main" val="1018342053"/>
                  </a:ext>
                </a:extLst>
              </a:tr>
              <a:tr h="370840">
                <a:tc>
                  <a:txBody>
                    <a:bodyPr/>
                    <a:lstStyle/>
                    <a:p>
                      <a:r>
                        <a:rPr lang="en-US" b="1" i="1" dirty="0" err="1"/>
                        <a:t>tmc</a:t>
                      </a:r>
                      <a:r>
                        <a:rPr lang="en-US" dirty="0"/>
                        <a:t> #threads</a:t>
                      </a:r>
                    </a:p>
                  </a:txBody>
                  <a:tcPr/>
                </a:tc>
                <a:tc>
                  <a:txBody>
                    <a:bodyPr/>
                    <a:lstStyle/>
                    <a:p>
                      <a:r>
                        <a:rPr lang="en-US" dirty="0"/>
                        <a:t>Thread mask control</a:t>
                      </a:r>
                    </a:p>
                  </a:txBody>
                  <a:tcPr/>
                </a:tc>
                <a:extLst>
                  <a:ext uri="{0D108BD9-81ED-4DB2-BD59-A6C34878D82A}">
                    <a16:rowId xmlns:a16="http://schemas.microsoft.com/office/drawing/2014/main" val="4220640250"/>
                  </a:ext>
                </a:extLst>
              </a:tr>
              <a:tr h="370840">
                <a:tc>
                  <a:txBody>
                    <a:bodyPr/>
                    <a:lstStyle/>
                    <a:p>
                      <a:r>
                        <a:rPr lang="en-US" dirty="0"/>
                        <a:t>#addr ← </a:t>
                      </a:r>
                      <a:r>
                        <a:rPr lang="en-US" b="1" i="1" dirty="0"/>
                        <a:t>split</a:t>
                      </a:r>
                      <a:r>
                        <a:rPr lang="en-US" dirty="0"/>
                        <a:t> #pred</a:t>
                      </a:r>
                    </a:p>
                  </a:txBody>
                  <a:tcPr/>
                </a:tc>
                <a:tc>
                  <a:txBody>
                    <a:bodyPr/>
                    <a:lstStyle/>
                    <a:p>
                      <a:r>
                        <a:rPr lang="en-US" dirty="0"/>
                        <a:t>Control flow divergence</a:t>
                      </a:r>
                    </a:p>
                  </a:txBody>
                  <a:tcPr/>
                </a:tc>
                <a:extLst>
                  <a:ext uri="{0D108BD9-81ED-4DB2-BD59-A6C34878D82A}">
                    <a16:rowId xmlns:a16="http://schemas.microsoft.com/office/drawing/2014/main" val="3281534667"/>
                  </a:ext>
                </a:extLst>
              </a:tr>
              <a:tr h="370840">
                <a:tc>
                  <a:txBody>
                    <a:bodyPr/>
                    <a:lstStyle/>
                    <a:p>
                      <a:r>
                        <a:rPr lang="en-US" b="1" i="1" dirty="0"/>
                        <a:t>join</a:t>
                      </a:r>
                      <a:r>
                        <a:rPr lang="en-US" dirty="0"/>
                        <a:t> #addr</a:t>
                      </a:r>
                    </a:p>
                  </a:txBody>
                  <a:tcPr/>
                </a:tc>
                <a:tc>
                  <a:txBody>
                    <a:bodyPr/>
                    <a:lstStyle/>
                    <a:p>
                      <a:r>
                        <a:rPr lang="en-US" dirty="0"/>
                        <a:t>Control flow reconvergence</a:t>
                      </a:r>
                    </a:p>
                  </a:txBody>
                  <a:tcPr/>
                </a:tc>
                <a:extLst>
                  <a:ext uri="{0D108BD9-81ED-4DB2-BD59-A6C34878D82A}">
                    <a16:rowId xmlns:a16="http://schemas.microsoft.com/office/drawing/2014/main" val="3273791962"/>
                  </a:ext>
                </a:extLst>
              </a:tr>
              <a:tr h="370840">
                <a:tc>
                  <a:txBody>
                    <a:bodyPr/>
                    <a:lstStyle/>
                    <a:p>
                      <a:r>
                        <a:rPr lang="en-US" b="1" i="1" dirty="0"/>
                        <a:t>pred</a:t>
                      </a:r>
                      <a:r>
                        <a:rPr lang="en-US" dirty="0"/>
                        <a:t> #pred, #mask</a:t>
                      </a:r>
                    </a:p>
                  </a:txBody>
                  <a:tcPr/>
                </a:tc>
                <a:tc>
                  <a:txBody>
                    <a:bodyPr/>
                    <a:lstStyle/>
                    <a:p>
                      <a:r>
                        <a:rPr lang="en-US" dirty="0"/>
                        <a:t>Thread predication</a:t>
                      </a:r>
                    </a:p>
                  </a:txBody>
                  <a:tcPr/>
                </a:tc>
                <a:extLst>
                  <a:ext uri="{0D108BD9-81ED-4DB2-BD59-A6C34878D82A}">
                    <a16:rowId xmlns:a16="http://schemas.microsoft.com/office/drawing/2014/main" val="3750640140"/>
                  </a:ext>
                </a:extLst>
              </a:tr>
              <a:tr h="370840">
                <a:tc>
                  <a:txBody>
                    <a:bodyPr/>
                    <a:lstStyle/>
                    <a:p>
                      <a:r>
                        <a:rPr lang="en-US" b="1" i="1" dirty="0"/>
                        <a:t>bar</a:t>
                      </a:r>
                      <a:r>
                        <a:rPr lang="en-US" dirty="0"/>
                        <a:t> #id, #warps</a:t>
                      </a:r>
                    </a:p>
                    <a:p>
                      <a:r>
                        <a:rPr lang="en-US" b="1" i="1" dirty="0"/>
                        <a:t>bar</a:t>
                      </a:r>
                      <a:r>
                        <a:rPr lang="en-US" dirty="0"/>
                        <a:t> #id, #cores</a:t>
                      </a:r>
                    </a:p>
                  </a:txBody>
                  <a:tcPr/>
                </a:tc>
                <a:tc>
                  <a:txBody>
                    <a:bodyPr/>
                    <a:lstStyle/>
                    <a:p>
                      <a:r>
                        <a:rPr lang="en-US" dirty="0"/>
                        <a:t>Wavefront local barrier (positive id)</a:t>
                      </a:r>
                    </a:p>
                    <a:p>
                      <a:r>
                        <a:rPr lang="en-US" dirty="0"/>
                        <a:t>Wavefront global barrier (negative id)</a:t>
                      </a:r>
                    </a:p>
                  </a:txBody>
                  <a:tcPr/>
                </a:tc>
                <a:extLst>
                  <a:ext uri="{0D108BD9-81ED-4DB2-BD59-A6C34878D82A}">
                    <a16:rowId xmlns:a16="http://schemas.microsoft.com/office/drawing/2014/main" val="2818805897"/>
                  </a:ext>
                </a:extLst>
              </a:tr>
            </a:tbl>
          </a:graphicData>
        </a:graphic>
      </p:graphicFrame>
      <p:pic>
        <p:nvPicPr>
          <p:cNvPr id="4" name="Picture 3" descr="A logo with a blue and yellow design&#10;&#10;Description automatically generated">
            <a:extLst>
              <a:ext uri="{FF2B5EF4-FFF2-40B4-BE49-F238E27FC236}">
                <a16:creationId xmlns:a16="http://schemas.microsoft.com/office/drawing/2014/main" id="{7D39EEA6-E6C5-4E71-E9CF-C16AD5FE3BE5}"/>
              </a:ext>
            </a:extLst>
          </p:cNvPr>
          <p:cNvPicPr>
            <a:picLocks noChangeAspect="1"/>
          </p:cNvPicPr>
          <p:nvPr/>
        </p:nvPicPr>
        <p:blipFill>
          <a:blip r:embed="rId3"/>
          <a:stretch>
            <a:fillRect/>
          </a:stretch>
        </p:blipFill>
        <p:spPr>
          <a:xfrm>
            <a:off x="11076923" y="0"/>
            <a:ext cx="1042686" cy="1042686"/>
          </a:xfrm>
          <a:prstGeom prst="rect">
            <a:avLst/>
          </a:prstGeom>
        </p:spPr>
      </p:pic>
    </p:spTree>
    <p:extLst>
      <p:ext uri="{BB962C8B-B14F-4D97-AF65-F5344CB8AC3E}">
        <p14:creationId xmlns:p14="http://schemas.microsoft.com/office/powerpoint/2010/main" val="2914221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22290" y="23327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a:t>
            </a:r>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lang="en-US"/>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smtClean="0">
                <a:solidFill>
                  <a:srgbClr val="000000"/>
                </a:solidFill>
              </a:rPr>
              <a:t>5</a:t>
            </a:fld>
            <a:endParaRPr lang="en-US">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822290" y="1286058"/>
            <a:ext cx="3041301"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Six-stage RISC-V </a:t>
            </a:r>
          </a:p>
          <a:p>
            <a:pPr marL="0" lvl="0" indent="0" algn="l" rtl="0">
              <a:lnSpc>
                <a:spcPct val="100000"/>
              </a:lnSpc>
              <a:spcBef>
                <a:spcPts val="0"/>
              </a:spcBef>
              <a:spcAft>
                <a:spcPts val="0"/>
              </a:spcAft>
              <a:buSzPts val="2800"/>
              <a:buNone/>
            </a:pPr>
            <a:r>
              <a:rPr lang="en-US" dirty="0"/>
              <a:t>in-order issue </a:t>
            </a:r>
          </a:p>
          <a:p>
            <a:pPr marL="0" lvl="0" indent="0" algn="l" rtl="0">
              <a:lnSpc>
                <a:spcPct val="100000"/>
              </a:lnSpc>
              <a:spcBef>
                <a:spcPts val="0"/>
              </a:spcBef>
              <a:spcAft>
                <a:spcPts val="0"/>
              </a:spcAft>
              <a:buSzPts val="2800"/>
              <a:buNone/>
            </a:pPr>
            <a:r>
              <a:rPr lang="en-US" dirty="0"/>
              <a:t>out-of-order commit Pipeline</a:t>
            </a:r>
            <a:endParaRPr lang="en-US" sz="2000" dirty="0"/>
          </a:p>
        </p:txBody>
      </p:sp>
      <p:pic>
        <p:nvPicPr>
          <p:cNvPr id="4" name="Picture 3" descr="A diagram of a computer system&#10;&#10;Description automatically generated">
            <a:extLst>
              <a:ext uri="{FF2B5EF4-FFF2-40B4-BE49-F238E27FC236}">
                <a16:creationId xmlns:a16="http://schemas.microsoft.com/office/drawing/2014/main" id="{88EB901C-2C4E-5F4A-72C2-C4EAF83120C8}"/>
              </a:ext>
            </a:extLst>
          </p:cNvPr>
          <p:cNvPicPr>
            <a:picLocks noChangeAspect="1"/>
          </p:cNvPicPr>
          <p:nvPr/>
        </p:nvPicPr>
        <p:blipFill>
          <a:blip r:embed="rId3"/>
          <a:stretch>
            <a:fillRect/>
          </a:stretch>
        </p:blipFill>
        <p:spPr>
          <a:xfrm>
            <a:off x="3617317" y="1430048"/>
            <a:ext cx="7613436" cy="4790744"/>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6DC9164A-7059-3ED0-1262-EE81AEFAE579}"/>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72499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07217" y="249934"/>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(2)</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6</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852434" y="1278664"/>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Schedule Stage</a:t>
            </a:r>
            <a:endParaRPr sz="1800" dirty="0"/>
          </a:p>
          <a:p>
            <a:pPr marL="548640" lvl="1" indent="-274319" algn="l" rtl="0">
              <a:lnSpc>
                <a:spcPct val="100000"/>
              </a:lnSpc>
              <a:spcBef>
                <a:spcPts val="500"/>
              </a:spcBef>
              <a:spcAft>
                <a:spcPts val="0"/>
              </a:spcAft>
              <a:buSzPts val="1824"/>
              <a:buChar char="•"/>
            </a:pPr>
            <a:r>
              <a:rPr lang="en-US" sz="1800" dirty="0"/>
              <a:t>Warp scheduler</a:t>
            </a:r>
          </a:p>
          <a:p>
            <a:pPr marL="548640" lvl="1" indent="-274319" algn="l" rtl="0">
              <a:lnSpc>
                <a:spcPct val="100000"/>
              </a:lnSpc>
              <a:spcBef>
                <a:spcPts val="500"/>
              </a:spcBef>
              <a:spcAft>
                <a:spcPts val="0"/>
              </a:spcAft>
              <a:buSzPts val="1824"/>
              <a:buChar char="•"/>
            </a:pPr>
            <a:r>
              <a:rPr lang="en-US" sz="1800" dirty="0"/>
              <a:t>Warp Table</a:t>
            </a:r>
          </a:p>
          <a:p>
            <a:pPr marL="548640" lvl="1" indent="-274319" algn="l" rtl="0">
              <a:lnSpc>
                <a:spcPct val="100000"/>
              </a:lnSpc>
              <a:spcBef>
                <a:spcPts val="500"/>
              </a:spcBef>
              <a:spcAft>
                <a:spcPts val="0"/>
              </a:spcAft>
              <a:buSzPts val="1824"/>
              <a:buChar char="•"/>
            </a:pPr>
            <a:r>
              <a:rPr lang="en-US" sz="1800" dirty="0"/>
              <a:t>IPDOM Table</a:t>
            </a:r>
          </a:p>
          <a:p>
            <a:pPr marL="548640" lvl="1" indent="-274319" algn="l" rtl="0">
              <a:lnSpc>
                <a:spcPct val="100000"/>
              </a:lnSpc>
              <a:spcBef>
                <a:spcPts val="500"/>
              </a:spcBef>
              <a:spcAft>
                <a:spcPts val="0"/>
              </a:spcAft>
              <a:buSzPts val="1824"/>
              <a:buChar char="•"/>
            </a:pPr>
            <a:r>
              <a:rPr lang="en-US" sz="1800" dirty="0"/>
              <a:t>Inflight Tracker</a:t>
            </a:r>
          </a:p>
        </p:txBody>
      </p:sp>
      <p:sp>
        <p:nvSpPr>
          <p:cNvPr id="4" name="Arrow: Down 3">
            <a:extLst>
              <a:ext uri="{FF2B5EF4-FFF2-40B4-BE49-F238E27FC236}">
                <a16:creationId xmlns:a16="http://schemas.microsoft.com/office/drawing/2014/main" id="{08D55B27-6E8F-8788-075A-B2BF97BE1EDD}"/>
              </a:ext>
            </a:extLst>
          </p:cNvPr>
          <p:cNvSpPr/>
          <p:nvPr/>
        </p:nvSpPr>
        <p:spPr>
          <a:xfrm>
            <a:off x="4334088" y="2046848"/>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iagram of a computer system&#10;&#10;Description automatically generated">
            <a:extLst>
              <a:ext uri="{FF2B5EF4-FFF2-40B4-BE49-F238E27FC236}">
                <a16:creationId xmlns:a16="http://schemas.microsoft.com/office/drawing/2014/main" id="{863F9838-AC8B-F780-8E0E-5C2CDBE07B61}"/>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7" name="Picture 6" descr="A logo with a blue and yellow design&#10;&#10;Description automatically generated">
            <a:extLst>
              <a:ext uri="{FF2B5EF4-FFF2-40B4-BE49-F238E27FC236}">
                <a16:creationId xmlns:a16="http://schemas.microsoft.com/office/drawing/2014/main" id="{7793DECD-84DC-DA2D-9A9F-03A10059447E}"/>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2819415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12799" y="218339"/>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(3)</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7</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812799" y="120395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Fetch Stage</a:t>
            </a:r>
            <a:endParaRPr sz="1800" dirty="0"/>
          </a:p>
          <a:p>
            <a:pPr marL="548640" lvl="1" indent="-274319" algn="l" rtl="0">
              <a:lnSpc>
                <a:spcPct val="100000"/>
              </a:lnSpc>
              <a:spcBef>
                <a:spcPts val="500"/>
              </a:spcBef>
              <a:spcAft>
                <a:spcPts val="0"/>
              </a:spcAft>
              <a:buSzPts val="1824"/>
              <a:buChar char="•"/>
            </a:pPr>
            <a:r>
              <a:rPr lang="en-US" sz="1800" dirty="0" err="1"/>
              <a:t>Icache</a:t>
            </a:r>
            <a:r>
              <a:rPr lang="en-US" sz="1800" dirty="0"/>
              <a:t> Request</a:t>
            </a:r>
          </a:p>
          <a:p>
            <a:pPr marL="548640" lvl="1" indent="-274319" algn="l" rtl="0">
              <a:lnSpc>
                <a:spcPct val="100000"/>
              </a:lnSpc>
              <a:spcBef>
                <a:spcPts val="500"/>
              </a:spcBef>
              <a:spcAft>
                <a:spcPts val="0"/>
              </a:spcAft>
              <a:buSzPts val="1824"/>
              <a:buChar char="•"/>
            </a:pPr>
            <a:r>
              <a:rPr lang="en-US" sz="1800" dirty="0"/>
              <a:t>Deadlock avoidance</a:t>
            </a:r>
          </a:p>
          <a:p>
            <a:pPr marL="1005840" lvl="2" indent="-274319">
              <a:buSzPts val="1824"/>
              <a:buChar char="•"/>
            </a:pPr>
            <a:r>
              <a:rPr lang="en-US" sz="1600" dirty="0" err="1"/>
              <a:t>Cacheless</a:t>
            </a:r>
            <a:r>
              <a:rPr lang="en-US" sz="1600" dirty="0"/>
              <a:t> only</a:t>
            </a:r>
          </a:p>
        </p:txBody>
      </p:sp>
      <p:sp>
        <p:nvSpPr>
          <p:cNvPr id="4" name="Arrow: Down 3">
            <a:extLst>
              <a:ext uri="{FF2B5EF4-FFF2-40B4-BE49-F238E27FC236}">
                <a16:creationId xmlns:a16="http://schemas.microsoft.com/office/drawing/2014/main" id="{08D55B27-6E8F-8788-075A-B2BF97BE1EDD}"/>
              </a:ext>
            </a:extLst>
          </p:cNvPr>
          <p:cNvSpPr/>
          <p:nvPr/>
        </p:nvSpPr>
        <p:spPr>
          <a:xfrm>
            <a:off x="5772727" y="2060014"/>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4013348D-FAC1-BD2A-EB0E-73AF8480B0BE}"/>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AF08B3D5-D272-3CEE-6273-DD60BC2476B7}"/>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2995337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94327" y="25376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(4)</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8</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94327" y="119887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Decode Stage</a:t>
            </a:r>
            <a:endParaRPr sz="2000" dirty="0"/>
          </a:p>
          <a:p>
            <a:pPr marL="548640" lvl="1" indent="-274319" algn="l" rtl="0">
              <a:lnSpc>
                <a:spcPct val="100000"/>
              </a:lnSpc>
              <a:spcBef>
                <a:spcPts val="500"/>
              </a:spcBef>
              <a:spcAft>
                <a:spcPts val="0"/>
              </a:spcAft>
              <a:buSzPts val="1824"/>
              <a:buChar char="•"/>
            </a:pPr>
            <a:r>
              <a:rPr lang="en-US" dirty="0"/>
              <a:t>Decode instruction</a:t>
            </a:r>
          </a:p>
          <a:p>
            <a:pPr marL="548640" lvl="1" indent="-274319" algn="l" rtl="0">
              <a:lnSpc>
                <a:spcPct val="100000"/>
              </a:lnSpc>
              <a:spcBef>
                <a:spcPts val="500"/>
              </a:spcBef>
              <a:spcAft>
                <a:spcPts val="0"/>
              </a:spcAft>
              <a:buSzPts val="1824"/>
              <a:buChar char="•"/>
            </a:pPr>
            <a:r>
              <a:rPr lang="en-US" dirty="0"/>
              <a:t>Unlock warp</a:t>
            </a:r>
          </a:p>
          <a:p>
            <a:pPr marL="1005840" lvl="2" indent="-274319">
              <a:buSzPts val="1824"/>
              <a:buChar char="•"/>
            </a:pPr>
            <a:r>
              <a:rPr lang="en-US" dirty="0"/>
              <a:t>!branch</a:t>
            </a:r>
          </a:p>
          <a:p>
            <a:pPr marL="1005840" lvl="2" indent="-274319">
              <a:buSzPts val="1824"/>
              <a:buChar char="•"/>
            </a:pPr>
            <a:r>
              <a:rPr lang="en-US" dirty="0"/>
              <a:t>!</a:t>
            </a:r>
            <a:r>
              <a:rPr lang="en-US" dirty="0" err="1"/>
              <a:t>csrs</a:t>
            </a:r>
            <a:endParaRPr lang="en-US" dirty="0"/>
          </a:p>
          <a:p>
            <a:pPr marL="1005840" lvl="2" indent="-274319">
              <a:buSzPts val="1824"/>
              <a:buChar char="•"/>
            </a:pPr>
            <a:r>
              <a:rPr lang="en-US" dirty="0"/>
              <a:t>!</a:t>
            </a:r>
            <a:r>
              <a:rPr lang="en-US" dirty="0" err="1"/>
              <a:t>wctl</a:t>
            </a:r>
            <a:endParaRPr lang="en-US" dirty="0"/>
          </a:p>
        </p:txBody>
      </p:sp>
      <p:sp>
        <p:nvSpPr>
          <p:cNvPr id="4" name="Arrow: Down 3">
            <a:extLst>
              <a:ext uri="{FF2B5EF4-FFF2-40B4-BE49-F238E27FC236}">
                <a16:creationId xmlns:a16="http://schemas.microsoft.com/office/drawing/2014/main" id="{08D55B27-6E8F-8788-075A-B2BF97BE1EDD}"/>
              </a:ext>
            </a:extLst>
          </p:cNvPr>
          <p:cNvSpPr/>
          <p:nvPr/>
        </p:nvSpPr>
        <p:spPr>
          <a:xfrm>
            <a:off x="6814073" y="2070584"/>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AEEF438E-0A9E-65EA-8BBB-C7032F8E6158}"/>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AB4261F2-1D91-CD04-8373-3EE548E0EFE4}"/>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794293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11758" y="24790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(5)</a:t>
            </a:r>
            <a:endParaRPr dirty="0"/>
          </a:p>
        </p:txBody>
      </p:sp>
      <p:sp>
        <p:nvSpPr>
          <p:cNvPr id="277" name="Google Shape;277;p9"/>
          <p:cNvSpPr txBox="1">
            <a:spLocks noGrp="1"/>
          </p:cNvSpPr>
          <p:nvPr>
            <p:ph type="ftr" idx="11"/>
          </p:nvPr>
        </p:nvSpPr>
        <p:spPr>
          <a:xfrm>
            <a:off x="304799" y="6263226"/>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solidFill>
                  <a:srgbClr val="000000"/>
                </a:solidFill>
              </a:rPr>
              <a:t> IW -&gt; Issue Width</a:t>
            </a:r>
            <a:endParaRPr dirty="0"/>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9</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70051" y="1217208"/>
            <a:ext cx="2650837" cy="2073006"/>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Issue Stage</a:t>
            </a:r>
            <a:endParaRPr sz="1800" dirty="0"/>
          </a:p>
          <a:p>
            <a:pPr marL="548640" lvl="1" indent="-274319" algn="l" rtl="0">
              <a:lnSpc>
                <a:spcPct val="100000"/>
              </a:lnSpc>
              <a:spcBef>
                <a:spcPts val="500"/>
              </a:spcBef>
              <a:spcAft>
                <a:spcPts val="0"/>
              </a:spcAft>
              <a:buSzPts val="1824"/>
              <a:buChar char="•"/>
            </a:pPr>
            <a:r>
              <a:rPr lang="en-US" sz="1800" dirty="0"/>
              <a:t>Instruction Buffer</a:t>
            </a:r>
          </a:p>
          <a:p>
            <a:pPr marL="548640" lvl="1" indent="-274319" algn="l" rtl="0">
              <a:lnSpc>
                <a:spcPct val="100000"/>
              </a:lnSpc>
              <a:spcBef>
                <a:spcPts val="500"/>
              </a:spcBef>
              <a:spcAft>
                <a:spcPts val="0"/>
              </a:spcAft>
              <a:buSzPts val="1824"/>
              <a:buChar char="•"/>
            </a:pPr>
            <a:r>
              <a:rPr lang="en-US" sz="1800" dirty="0"/>
              <a:t>Scoreboard</a:t>
            </a:r>
          </a:p>
          <a:p>
            <a:pPr marL="548640" lvl="1" indent="-274319" algn="l" rtl="0">
              <a:lnSpc>
                <a:spcPct val="100000"/>
              </a:lnSpc>
              <a:spcBef>
                <a:spcPts val="500"/>
              </a:spcBef>
              <a:spcAft>
                <a:spcPts val="0"/>
              </a:spcAft>
              <a:buSzPts val="1824"/>
              <a:buChar char="•"/>
            </a:pPr>
            <a:r>
              <a:rPr lang="en-US" sz="1800" dirty="0"/>
              <a:t>Operands Collector</a:t>
            </a:r>
          </a:p>
          <a:p>
            <a:pPr marL="548640" lvl="1" indent="-274319" algn="l" rtl="0">
              <a:lnSpc>
                <a:spcPct val="100000"/>
              </a:lnSpc>
              <a:spcBef>
                <a:spcPts val="500"/>
              </a:spcBef>
              <a:spcAft>
                <a:spcPts val="0"/>
              </a:spcAft>
              <a:buSzPts val="1824"/>
              <a:buChar char="•"/>
            </a:pPr>
            <a:r>
              <a:rPr lang="en-US" sz="1800" dirty="0"/>
              <a:t>Dispatch</a:t>
            </a:r>
            <a:endParaRPr lang="en-US" sz="1600" dirty="0"/>
          </a:p>
        </p:txBody>
      </p:sp>
      <p:sp>
        <p:nvSpPr>
          <p:cNvPr id="4" name="Arrow: Down 3">
            <a:extLst>
              <a:ext uri="{FF2B5EF4-FFF2-40B4-BE49-F238E27FC236}">
                <a16:creationId xmlns:a16="http://schemas.microsoft.com/office/drawing/2014/main" id="{08D55B27-6E8F-8788-075A-B2BF97BE1EDD}"/>
              </a:ext>
            </a:extLst>
          </p:cNvPr>
          <p:cNvSpPr/>
          <p:nvPr/>
        </p:nvSpPr>
        <p:spPr>
          <a:xfrm>
            <a:off x="7995920" y="2029706"/>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842656C5-035C-8EA6-DE41-53B2DD5FE15D}"/>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5" name="Picture 4" descr="A logo with a blue and yellow design&#10;&#10;Description automatically generated">
            <a:extLst>
              <a:ext uri="{FF2B5EF4-FFF2-40B4-BE49-F238E27FC236}">
                <a16:creationId xmlns:a16="http://schemas.microsoft.com/office/drawing/2014/main" id="{D018E78B-12CC-85D9-5FE4-F76663E011B9}"/>
              </a:ext>
            </a:extLst>
          </p:cNvPr>
          <p:cNvPicPr>
            <a:picLocks noChangeAspect="1"/>
          </p:cNvPicPr>
          <p:nvPr/>
        </p:nvPicPr>
        <p:blipFill>
          <a:blip r:embed="rId4"/>
          <a:stretch>
            <a:fillRect/>
          </a:stretch>
        </p:blipFill>
        <p:spPr>
          <a:xfrm>
            <a:off x="11000723" y="0"/>
            <a:ext cx="1042686" cy="1042686"/>
          </a:xfrm>
          <a:prstGeom prst="rect">
            <a:avLst/>
          </a:prstGeom>
        </p:spPr>
      </p:pic>
    </p:spTree>
    <p:extLst>
      <p:ext uri="{BB962C8B-B14F-4D97-AF65-F5344CB8AC3E}">
        <p14:creationId xmlns:p14="http://schemas.microsoft.com/office/powerpoint/2010/main" val="3951876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UCLA_Vortex">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lgn="l">
          <a:defRPr sz="1400" dirty="0" err="1" smtClean="0"/>
        </a:defPPr>
      </a:lstStyle>
    </a:txDef>
  </a:objectDefaults>
  <a:extraClrSchemeLst/>
  <a:extLst>
    <a:ext uri="{05A4C25C-085E-4340-85A3-A5531E510DB2}">
      <thm15:themeFamily xmlns:thm15="http://schemas.microsoft.com/office/thememl/2012/main" name="UCLA_Vortex" id="{9375EB92-862B-4916-93E0-C0B37A2663F6}" vid="{6B966FCB-53A6-490C-8810-DF8FB9A37D9B}"/>
    </a:ext>
  </a:extLst>
</a:theme>
</file>

<file path=ppt/theme/theme2.xml><?xml version="1.0" encoding="utf-8"?>
<a:theme xmlns:a="http://schemas.openxmlformats.org/drawingml/2006/main" name="presentation-01-dark">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9398D0B-90C9-544C-A6FC-AE19BFCCC692}" vid="{F69EEA45-44B6-3944-BC30-5A6DA2629FF5}"/>
    </a:ext>
  </a:extLst>
</a:theme>
</file>

<file path=ppt/theme/theme3.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4.xml><?xml version="1.0" encoding="utf-8"?>
<a:theme xmlns:a="http://schemas.openxmlformats.org/drawingml/2006/main" name="1_presentation-01-dark">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9398D0B-90C9-544C-A6FC-AE19BFCCC692}" vid="{F69EEA45-44B6-3944-BC30-5A6DA2629FF5}"/>
    </a:ext>
  </a:extLst>
</a:theme>
</file>

<file path=ppt/theme/theme5.xml><?xml version="1.0" encoding="utf-8"?>
<a:theme xmlns:a="http://schemas.openxmlformats.org/drawingml/2006/main" name="1_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6.xml><?xml version="1.0" encoding="utf-8"?>
<a:theme xmlns:a="http://schemas.openxmlformats.org/drawingml/2006/main" name="2_presentation-01-dark">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9398D0B-90C9-544C-A6FC-AE19BFCCC692}" vid="{F69EEA45-44B6-3944-BC30-5A6DA2629FF5}"/>
    </a:ext>
  </a:extLst>
</a:theme>
</file>

<file path=ppt/theme/theme7.xml><?xml version="1.0" encoding="utf-8"?>
<a:theme xmlns:a="http://schemas.openxmlformats.org/drawingml/2006/main" name="2_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8.xml><?xml version="1.0" encoding="utf-8"?>
<a:theme xmlns:a="http://schemas.openxmlformats.org/drawingml/2006/main" name="3_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9.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AFB5C5C43C8E84ABE433E05E59A4B5B" ma:contentTypeVersion="18" ma:contentTypeDescription="Create a new document." ma:contentTypeScope="" ma:versionID="63a7a3aebf17c7c9242822f200b38eb6">
  <xsd:schema xmlns:xsd="http://www.w3.org/2001/XMLSchema" xmlns:xs="http://www.w3.org/2001/XMLSchema" xmlns:p="http://schemas.microsoft.com/office/2006/metadata/properties" xmlns:ns2="f01fee57-14a4-4fb3-a7a7-17af854556b0" xmlns:ns3="703aaed8-5f35-4ebd-8684-7d64e521d80b" targetNamespace="http://schemas.microsoft.com/office/2006/metadata/properties" ma:root="true" ma:fieldsID="b7aad06b7d8759478fbf08495ee7c7bd" ns2:_="" ns3:_="">
    <xsd:import namespace="f01fee57-14a4-4fb3-a7a7-17af854556b0"/>
    <xsd:import namespace="703aaed8-5f35-4ebd-8684-7d64e521d80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2:MediaLengthInSeconds"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1fee57-14a4-4fb3-a7a7-17af854556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Length (seconds)" ma:internalName="MediaLengthInSeconds" ma:readOnly="true">
      <xsd:simpleType>
        <xsd:restriction base="dms:Unknow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c2506c3-735d-4e70-aa79-204d06275b9f"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03aaed8-5f35-4ebd-8684-7d64e521d80b"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8d8e6f15-7c59-437e-bc44-2b236e666d5f}" ma:internalName="TaxCatchAll" ma:showField="CatchAllData" ma:web="703aaed8-5f35-4ebd-8684-7d64e521d80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703aaed8-5f35-4ebd-8684-7d64e521d80b" xsi:nil="true"/>
    <lcf76f155ced4ddcb4097134ff3c332f xmlns="f01fee57-14a4-4fb3-a7a7-17af854556b0">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242DC33-4890-45EF-929E-C505358E6A81}">
  <ds:schemaRefs>
    <ds:schemaRef ds:uri="http://schemas.microsoft.com/sharepoint/v3/contenttype/forms"/>
  </ds:schemaRefs>
</ds:datastoreItem>
</file>

<file path=customXml/itemProps2.xml><?xml version="1.0" encoding="utf-8"?>
<ds:datastoreItem xmlns:ds="http://schemas.openxmlformats.org/officeDocument/2006/customXml" ds:itemID="{86EE536E-B3DF-406A-8F80-1335CE81825C}"/>
</file>

<file path=customXml/itemProps3.xml><?xml version="1.0" encoding="utf-8"?>
<ds:datastoreItem xmlns:ds="http://schemas.openxmlformats.org/officeDocument/2006/customXml" ds:itemID="{D4D5221C-16B5-484F-810B-94003F3E1D80}">
  <ds:schemaRefs>
    <ds:schemaRef ds:uri="http://schemas.microsoft.com/office/2006/metadata/properties"/>
    <ds:schemaRef ds:uri="http://schemas.microsoft.com/office/infopath/2007/PartnerControls"/>
    <ds:schemaRef ds:uri="703aaed8-5f35-4ebd-8684-7d64e521d80b"/>
    <ds:schemaRef ds:uri="f01fee57-14a4-4fb3-a7a7-17af854556b0"/>
  </ds:schemaRefs>
</ds:datastoreItem>
</file>

<file path=docProps/app.xml><?xml version="1.0" encoding="utf-8"?>
<Properties xmlns="http://schemas.openxmlformats.org/officeDocument/2006/extended-properties" xmlns:vt="http://schemas.openxmlformats.org/officeDocument/2006/docPropsVTypes">
  <TotalTime>5814</TotalTime>
  <Words>922</Words>
  <Application>Microsoft Office PowerPoint</Application>
  <PresentationFormat>Widescreen</PresentationFormat>
  <Paragraphs>227</Paragraphs>
  <Slides>17</Slides>
  <Notes>17</Notes>
  <HiddenSlides>0</HiddenSlides>
  <MMClips>0</MMClips>
  <ScaleCrop>false</ScaleCrop>
  <HeadingPairs>
    <vt:vector size="6" baseType="variant">
      <vt:variant>
        <vt:lpstr>Fonts Used</vt:lpstr>
      </vt:variant>
      <vt:variant>
        <vt:i4>7</vt:i4>
      </vt:variant>
      <vt:variant>
        <vt:lpstr>Theme</vt:lpstr>
      </vt:variant>
      <vt:variant>
        <vt:i4>8</vt:i4>
      </vt:variant>
      <vt:variant>
        <vt:lpstr>Slide Titles</vt:lpstr>
      </vt:variant>
      <vt:variant>
        <vt:i4>17</vt:i4>
      </vt:variant>
    </vt:vector>
  </HeadingPairs>
  <TitlesOfParts>
    <vt:vector size="32" baseType="lpstr">
      <vt:lpstr>Helvetica Regular</vt:lpstr>
      <vt:lpstr>Wingdings 3</vt:lpstr>
      <vt:lpstr>Trebuchet MS</vt:lpstr>
      <vt:lpstr>Tahoma</vt:lpstr>
      <vt:lpstr>Calibri</vt:lpstr>
      <vt:lpstr>Arial</vt:lpstr>
      <vt:lpstr>Helvetica</vt:lpstr>
      <vt:lpstr>UCLA_Vortex</vt:lpstr>
      <vt:lpstr>presentation-01-dark</vt:lpstr>
      <vt:lpstr>Facet</vt:lpstr>
      <vt:lpstr>1_presentation-01-dark</vt:lpstr>
      <vt:lpstr>1_Facet</vt:lpstr>
      <vt:lpstr>2_presentation-01-dark</vt:lpstr>
      <vt:lpstr>2_Facet</vt:lpstr>
      <vt:lpstr>3_Facet</vt:lpstr>
      <vt:lpstr>Vortex Microarchitecture</vt:lpstr>
      <vt:lpstr>Agenda</vt:lpstr>
      <vt:lpstr>Vortex GPGPU Platform</vt:lpstr>
      <vt:lpstr>RISC-V ISA Extension for Vortex</vt:lpstr>
      <vt:lpstr>Vortex GPU Microarchitecture</vt:lpstr>
      <vt:lpstr>Vortex GPU Microarchitecture (2)</vt:lpstr>
      <vt:lpstr>Vortex GPU Microarchitecture (3)</vt:lpstr>
      <vt:lpstr>Vortex GPU Microarchitecture (4)</vt:lpstr>
      <vt:lpstr>Vortex GPU Microarchitecture (5)</vt:lpstr>
      <vt:lpstr>Vortex GPU Microarchitecture (6)</vt:lpstr>
      <vt:lpstr>Vortex GPU Microarchitecture (7)</vt:lpstr>
      <vt:lpstr>GPU Hierarchical Clustering</vt:lpstr>
      <vt:lpstr>Execute Stage</vt:lpstr>
      <vt:lpstr>Compute Scaling</vt:lpstr>
      <vt:lpstr>Memory Scaling</vt:lpstr>
      <vt:lpstr>Vortex High-bandwidth Caches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Vortex 2.0: A Scalable  Reconfigurable RISC-V GPU Accelerator for Architecture Research</dc:title>
  <dc:creator>Microsoft Office User</dc:creator>
  <cp:lastModifiedBy>Blaise Tine</cp:lastModifiedBy>
  <cp:revision>173</cp:revision>
  <dcterms:created xsi:type="dcterms:W3CDTF">2017-09-19T22:16:54Z</dcterms:created>
  <dcterms:modified xsi:type="dcterms:W3CDTF">2024-11-03T09:49:58Z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0x010100AAFB5C5C43C8E84ABE433E05E59A4B5B</vt:lpwstr>
  </property>
  <property fmtid="{D5CDD505-2E9C-101B-9397-08002B2CF9AE}" pid="3" name="MediaServiceImageTags">
    <vt:lpwstr/>
  </property>
</Properties>
</file>